
<file path=[Content_Types].xml><?xml version="1.0" encoding="utf-8"?>
<Types xmlns="http://schemas.openxmlformats.org/package/2006/content-types">
  <Default Extension="1vx" ContentType="image/x-emf"/>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media/image95.bin" ContentType="image/png"/>
  <Override PartName="/ppt/media/image96.bin" ContentType="image/svg+xml"/>
  <Override PartName="/ppt/media/image97.bin" ContentType="image/png"/>
  <Override PartName="/ppt/media/image98.bin" ContentType="image/svg+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4258" r:id="rId26"/>
  </p:sldMasterIdLst>
  <p:notesMasterIdLst>
    <p:notesMasterId r:id="rId84"/>
  </p:notesMasterIdLst>
  <p:handoutMasterIdLst>
    <p:handoutMasterId r:id="rId85"/>
  </p:handoutMasterIdLst>
  <p:sldIdLst>
    <p:sldId id="318" r:id="rId27"/>
    <p:sldId id="412" r:id="rId28"/>
    <p:sldId id="396" r:id="rId29"/>
    <p:sldId id="326" r:id="rId30"/>
    <p:sldId id="397" r:id="rId31"/>
    <p:sldId id="337" r:id="rId32"/>
    <p:sldId id="398" r:id="rId33"/>
    <p:sldId id="338" r:id="rId34"/>
    <p:sldId id="339" r:id="rId35"/>
    <p:sldId id="411" r:id="rId36"/>
    <p:sldId id="340" r:id="rId37"/>
    <p:sldId id="341" r:id="rId38"/>
    <p:sldId id="399" r:id="rId39"/>
    <p:sldId id="342" r:id="rId40"/>
    <p:sldId id="343" r:id="rId41"/>
    <p:sldId id="344" r:id="rId42"/>
    <p:sldId id="400" r:id="rId43"/>
    <p:sldId id="351" r:id="rId44"/>
    <p:sldId id="353" r:id="rId45"/>
    <p:sldId id="352" r:id="rId46"/>
    <p:sldId id="345" r:id="rId47"/>
    <p:sldId id="346" r:id="rId48"/>
    <p:sldId id="347" r:id="rId49"/>
    <p:sldId id="354" r:id="rId50"/>
    <p:sldId id="393" r:id="rId51"/>
    <p:sldId id="369" r:id="rId52"/>
    <p:sldId id="374" r:id="rId53"/>
    <p:sldId id="373" r:id="rId54"/>
    <p:sldId id="372" r:id="rId55"/>
    <p:sldId id="414" r:id="rId56"/>
    <p:sldId id="377" r:id="rId57"/>
    <p:sldId id="370" r:id="rId58"/>
    <p:sldId id="363" r:id="rId59"/>
    <p:sldId id="371" r:id="rId60"/>
    <p:sldId id="375" r:id="rId61"/>
    <p:sldId id="376" r:id="rId62"/>
    <p:sldId id="379" r:id="rId63"/>
    <p:sldId id="382" r:id="rId64"/>
    <p:sldId id="385" r:id="rId65"/>
    <p:sldId id="384" r:id="rId66"/>
    <p:sldId id="386" r:id="rId67"/>
    <p:sldId id="387" r:id="rId68"/>
    <p:sldId id="388" r:id="rId69"/>
    <p:sldId id="389" r:id="rId70"/>
    <p:sldId id="390" r:id="rId71"/>
    <p:sldId id="391" r:id="rId72"/>
    <p:sldId id="392" r:id="rId73"/>
    <p:sldId id="402" r:id="rId74"/>
    <p:sldId id="403" r:id="rId75"/>
    <p:sldId id="405" r:id="rId76"/>
    <p:sldId id="404" r:id="rId77"/>
    <p:sldId id="407" r:id="rId78"/>
    <p:sldId id="413" r:id="rId79"/>
    <p:sldId id="409" r:id="rId80"/>
    <p:sldId id="410" r:id="rId81"/>
    <p:sldId id="415" r:id="rId82"/>
    <p:sldId id="328" r:id="rId83"/>
  </p:sldIdLst>
  <p:sldSz cx="10058400" cy="7543800"/>
  <p:notesSz cx="6819900" cy="9918700"/>
  <p:custDataLst>
    <p:tags r:id="rId86"/>
  </p:custDataLst>
  <p:defaultTex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p:defaultTextStyle>
  <p:extLst>
    <p:ext uri="{521415D9-36F7-43E2-AB2F-B90AF26B5E84}">
      <p14:sectionLst xmlns:p14="http://schemas.microsoft.com/office/powerpoint/2010/main">
        <p14:section name="+ Wstęp" id="{C68E728B-67CB-469D-995C-4AECB25382FC}">
          <p14:sldIdLst>
            <p14:sldId id="318"/>
            <p14:sldId id="412"/>
            <p14:sldId id="396"/>
            <p14:sldId id="326"/>
          </p14:sldIdLst>
        </p14:section>
        <p14:section name="Spread" id="{8CE17823-5293-4581-88E6-D115D79C3798}">
          <p14:sldIdLst>
            <p14:sldId id="397"/>
            <p14:sldId id="337"/>
            <p14:sldId id="398"/>
            <p14:sldId id="338"/>
            <p14:sldId id="339"/>
            <p14:sldId id="411"/>
            <p14:sldId id="340"/>
            <p14:sldId id="341"/>
            <p14:sldId id="399"/>
            <p14:sldId id="342"/>
            <p14:sldId id="343"/>
            <p14:sldId id="344"/>
            <p14:sldId id="400"/>
          </p14:sldIdLst>
        </p14:section>
        <p14:section name="Copulas" id="{30A1573D-3A2F-40A4-AB72-1B9C457835F2}">
          <p14:sldIdLst>
            <p14:sldId id="351"/>
            <p14:sldId id="353"/>
            <p14:sldId id="352"/>
            <p14:sldId id="345"/>
            <p14:sldId id="346"/>
            <p14:sldId id="347"/>
            <p14:sldId id="354"/>
            <p14:sldId id="393"/>
            <p14:sldId id="369"/>
            <p14:sldId id="374"/>
            <p14:sldId id="373"/>
            <p14:sldId id="372"/>
            <p14:sldId id="414"/>
            <p14:sldId id="377"/>
            <p14:sldId id="370"/>
            <p14:sldId id="363"/>
            <p14:sldId id="371"/>
            <p14:sldId id="375"/>
            <p14:sldId id="376"/>
          </p14:sldIdLst>
        </p14:section>
        <p14:section name="Vine Copulas" id="{CB118662-DC1B-4105-8AAF-280C136334A6}">
          <p14:sldIdLst>
            <p14:sldId id="379"/>
            <p14:sldId id="382"/>
            <p14:sldId id="385"/>
            <p14:sldId id="384"/>
            <p14:sldId id="386"/>
            <p14:sldId id="387"/>
            <p14:sldId id="388"/>
            <p14:sldId id="389"/>
            <p14:sldId id="390"/>
            <p14:sldId id="391"/>
            <p14:sldId id="392"/>
          </p14:sldIdLst>
        </p14:section>
        <p14:section name="Case Study" id="{33603498-817F-4157-A76C-E58742EDC8F0}">
          <p14:sldIdLst>
            <p14:sldId id="402"/>
            <p14:sldId id="403"/>
            <p14:sldId id="405"/>
            <p14:sldId id="404"/>
            <p14:sldId id="407"/>
            <p14:sldId id="413"/>
            <p14:sldId id="409"/>
            <p14:sldId id="410"/>
            <p14:sldId id="415"/>
          </p14:sldIdLst>
        </p14:section>
        <p14:section name="Q &amp; A" id="{3DE7ABCC-083B-4FD5-925C-523F81F9F8C6}">
          <p14:sldIdLst>
            <p14:sldId id="328"/>
          </p14:sldIdLst>
        </p14:section>
      </p14:sectionLst>
    </p:ext>
    <p:ext uri="{EFAFB233-063F-42B5-8137-9DF3F51BA10A}">
      <p15:sldGuideLst xmlns:p15="http://schemas.microsoft.com/office/powerpoint/2012/main">
        <p15:guide id="1" pos="3168" userDrawn="1">
          <p15:clr>
            <a:srgbClr val="A4A3A4"/>
          </p15:clr>
        </p15:guide>
        <p15:guide id="2" orient="horz" pos="2376"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 uri="{50385BFA-195E-4E9F-9E8A-86900EEC6D5D}">
      <p14:sectionPr xmlns="" xmlns:p15="http://schemas.microsoft.com/office/powerpoint/2012/main" xmlns:p14="http://schemas.microsoft.com/office/powerpoint/2007/7/12/main">
        <p14:section name="Default Section" slideIdLst="263 258" id="{5C98BB79-27BD-4380-8FA2-F2C40EBD185D}"/>
        <p14:section name="Untitled Section" slideIdLst="259 260" id="{8481DB14-7621-4777-BF9D-F7FFE0D6D9F9}"/>
        <p14:section name="Untitled Section" slideIdLst="261 262" id="{0424402B-84E0-4D5B-9C91-9D6D21E09A56}"/>
      </p14:sectionPr>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9933"/>
    <a:srgbClr val="747575"/>
    <a:srgbClr val="4D3C2F"/>
    <a:srgbClr val="A43725"/>
    <a:srgbClr val="CC3300"/>
    <a:srgbClr val="757575"/>
    <a:srgbClr val="E60000"/>
    <a:srgbClr val="4647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9" autoAdjust="0"/>
  </p:normalViewPr>
  <p:slideViewPr>
    <p:cSldViewPr snapToGrid="0">
      <p:cViewPr varScale="1">
        <p:scale>
          <a:sx n="76" d="100"/>
          <a:sy n="76" d="100"/>
        </p:scale>
        <p:origin x="1224" y="62"/>
      </p:cViewPr>
      <p:guideLst>
        <p:guide pos="3168"/>
        <p:guide orient="horz" pos="2376"/>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0">
      <p:cViewPr>
        <p:scale>
          <a:sx n="100" d="100"/>
          <a:sy n="100" d="100"/>
        </p:scale>
        <p:origin x="-1512" y="-72"/>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1.xml"/><Relationship Id="rId39" Type="http://schemas.openxmlformats.org/officeDocument/2006/relationships/slide" Target="slides/slide13.xml"/><Relationship Id="rId21" Type="http://schemas.openxmlformats.org/officeDocument/2006/relationships/customXml" Target="../customXml/item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slide" Target="slides/slide42.xml"/><Relationship Id="rId76" Type="http://schemas.openxmlformats.org/officeDocument/2006/relationships/slide" Target="slides/slide50.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45.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3.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openxmlformats.org/officeDocument/2006/relationships/slide" Target="slides/slide48.xml"/><Relationship Id="rId79" Type="http://schemas.openxmlformats.org/officeDocument/2006/relationships/slide" Target="slides/slide53.xml"/><Relationship Id="rId87"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35.xml"/><Relationship Id="rId82" Type="http://schemas.openxmlformats.org/officeDocument/2006/relationships/slide" Target="slides/slide56.xml"/><Relationship Id="rId90" Type="http://schemas.openxmlformats.org/officeDocument/2006/relationships/tableStyles" Target="tableStyles.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customXml" Target="../customXml/item8.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customXml" Target="../customXml/item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customXml" Target="../customXml/item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7.3042679067434786E-3"/>
          <c:y val="7.418704747905687E-2"/>
          <c:w val="0.97991326325645545"/>
          <c:h val="0.84789694704692931"/>
        </c:manualLayout>
      </c:layout>
      <c:lineChart>
        <c:grouping val="standard"/>
        <c:varyColors val="0"/>
        <c:ser>
          <c:idx val="0"/>
          <c:order val="0"/>
          <c:tx>
            <c:strRef>
              <c:f>Sheet1!$B$1</c:f>
              <c:strCache>
                <c:ptCount val="1"/>
                <c:pt idx="0">
                  <c:v>S1</c:v>
                </c:pt>
              </c:strCache>
            </c:strRef>
          </c:tx>
          <c:spPr>
            <a:ln w="38100" cap="rnd" cmpd="sng" algn="ctr">
              <a:solidFill>
                <a:schemeClr val="tx2"/>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Sheet1!$B$2:$B$19</c:f>
              <c:numCache>
                <c:formatCode>General</c:formatCode>
                <c:ptCount val="18"/>
                <c:pt idx="0">
                  <c:v>100</c:v>
                </c:pt>
                <c:pt idx="1">
                  <c:v>101.23784400864156</c:v>
                </c:pt>
                <c:pt idx="2">
                  <c:v>99.265596617698051</c:v>
                </c:pt>
                <c:pt idx="3">
                  <c:v>100.58325687001857</c:v>
                </c:pt>
                <c:pt idx="4">
                  <c:v>101.21303147616398</c:v>
                </c:pt>
                <c:pt idx="5">
                  <c:v>102.43502174171086</c:v>
                </c:pt>
                <c:pt idx="6">
                  <c:v>101.09585865889582</c:v>
                </c:pt>
                <c:pt idx="7">
                  <c:v>102.50553309250009</c:v>
                </c:pt>
                <c:pt idx="8">
                  <c:v>100.473510521824</c:v>
                </c:pt>
                <c:pt idx="9">
                  <c:v>100.23068386342464</c:v>
                </c:pt>
                <c:pt idx="10">
                  <c:v>98.818491379792448</c:v>
                </c:pt>
                <c:pt idx="11">
                  <c:v>98.088895928982865</c:v>
                </c:pt>
                <c:pt idx="12">
                  <c:v>97.295276528801324</c:v>
                </c:pt>
                <c:pt idx="13">
                  <c:v>98.713712413650825</c:v>
                </c:pt>
                <c:pt idx="14">
                  <c:v>98.206826422319338</c:v>
                </c:pt>
                <c:pt idx="15">
                  <c:v>100.03818444974311</c:v>
                </c:pt>
                <c:pt idx="16">
                  <c:v>102.33497696373034</c:v>
                </c:pt>
                <c:pt idx="17">
                  <c:v>103.13911528283232</c:v>
                </c:pt>
              </c:numCache>
            </c:numRef>
          </c:val>
          <c:smooth val="0"/>
          <c:extLst>
            <c:ext xmlns:c16="http://schemas.microsoft.com/office/drawing/2014/chart" uri="{C3380CC4-5D6E-409C-BE32-E72D297353CC}">
              <c16:uniqueId val="{00000000-B86E-4AC6-9F29-3DE2872929C7}"/>
            </c:ext>
          </c:extLst>
        </c:ser>
        <c:ser>
          <c:idx val="1"/>
          <c:order val="1"/>
          <c:tx>
            <c:strRef>
              <c:f>Sheet1!$C$1</c:f>
              <c:strCache>
                <c:ptCount val="1"/>
                <c:pt idx="0">
                  <c:v>S2</c:v>
                </c:pt>
              </c:strCache>
            </c:strRef>
          </c:tx>
          <c:spPr>
            <a:ln w="38100" cap="rnd" cmpd="sng" algn="ctr">
              <a:solidFill>
                <a:srgbClr val="00B050"/>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Sheet1!$C$2:$C$19</c:f>
              <c:numCache>
                <c:formatCode>General</c:formatCode>
                <c:ptCount val="18"/>
                <c:pt idx="0">
                  <c:v>120</c:v>
                </c:pt>
                <c:pt idx="1">
                  <c:v>123.25071098963383</c:v>
                </c:pt>
                <c:pt idx="2">
                  <c:v>118.69885401816555</c:v>
                </c:pt>
                <c:pt idx="3">
                  <c:v>121.37755180991492</c:v>
                </c:pt>
                <c:pt idx="4">
                  <c:v>124.27666034422209</c:v>
                </c:pt>
                <c:pt idx="5">
                  <c:v>123.48423874542405</c:v>
                </c:pt>
                <c:pt idx="6">
                  <c:v>121.86159151366118</c:v>
                </c:pt>
                <c:pt idx="7">
                  <c:v>122.26245826182287</c:v>
                </c:pt>
                <c:pt idx="8">
                  <c:v>118.0270606964292</c:v>
                </c:pt>
                <c:pt idx="9">
                  <c:v>116.49007108375562</c:v>
                </c:pt>
                <c:pt idx="10">
                  <c:v>115.66071668100062</c:v>
                </c:pt>
                <c:pt idx="11">
                  <c:v>114.35381270800937</c:v>
                </c:pt>
                <c:pt idx="12">
                  <c:v>114.54448306192607</c:v>
                </c:pt>
                <c:pt idx="13">
                  <c:v>117.47875113147497</c:v>
                </c:pt>
                <c:pt idx="14">
                  <c:v>118.29635167945395</c:v>
                </c:pt>
                <c:pt idx="15">
                  <c:v>120.3859960132755</c:v>
                </c:pt>
                <c:pt idx="16">
                  <c:v>124.12482406885543</c:v>
                </c:pt>
                <c:pt idx="17">
                  <c:v>124.63758152616887</c:v>
                </c:pt>
              </c:numCache>
            </c:numRef>
          </c:val>
          <c:smooth val="0"/>
          <c:extLst>
            <c:ext xmlns:c16="http://schemas.microsoft.com/office/drawing/2014/chart" uri="{C3380CC4-5D6E-409C-BE32-E72D297353CC}">
              <c16:uniqueId val="{00000001-B86E-4AC6-9F29-3DE2872929C7}"/>
            </c:ext>
          </c:extLst>
        </c:ser>
        <c:dLbls>
          <c:showLegendKey val="0"/>
          <c:showVal val="0"/>
          <c:showCatName val="0"/>
          <c:showSerName val="0"/>
          <c:showPercent val="0"/>
          <c:showBubbleSize val="0"/>
        </c:dLbls>
        <c:hiLowLines>
          <c:spPr>
            <a:ln w="9525" cap="flat" cmpd="sng" algn="ctr">
              <a:solidFill>
                <a:schemeClr val="tx1">
                  <a:lumMod val="75000"/>
                  <a:lumOff val="25000"/>
                  <a:alpha val="0"/>
                </a:schemeClr>
              </a:solidFill>
              <a:prstDash val="lgDash"/>
              <a:round/>
              <a:headEnd type="triangle"/>
              <a:tailEnd type="triangle"/>
            </a:ln>
            <a:effectLst/>
          </c:spPr>
        </c:hiLowLines>
        <c:smooth val="0"/>
        <c:axId val="738756047"/>
        <c:axId val="738758127"/>
      </c:lineChart>
      <c:dateAx>
        <c:axId val="738756047"/>
        <c:scaling>
          <c:orientation val="minMax"/>
        </c:scaling>
        <c:delete val="0"/>
        <c:axPos val="b"/>
        <c:numFmt formatCode="dd\-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8127"/>
        <c:crosses val="autoZero"/>
        <c:auto val="1"/>
        <c:lblOffset val="100"/>
        <c:baseTimeUnit val="days"/>
        <c:majorUnit val="3"/>
        <c:majorTimeUnit val="days"/>
      </c:dateAx>
      <c:valAx>
        <c:axId val="738758127"/>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6047"/>
        <c:crosses val="autoZero"/>
        <c:crossBetween val="between"/>
      </c:valAx>
      <c:spPr>
        <a:solidFill>
          <a:srgbClr val="FFFFFF"/>
        </a:solid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sz="1000"/>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7.3042679067434786E-3"/>
          <c:y val="7.418704747905687E-2"/>
          <c:w val="0.97991326325645545"/>
          <c:h val="0.84789694704692931"/>
        </c:manualLayout>
      </c:layout>
      <c:lineChart>
        <c:grouping val="standard"/>
        <c:varyColors val="0"/>
        <c:ser>
          <c:idx val="0"/>
          <c:order val="0"/>
          <c:tx>
            <c:strRef>
              <c:f>Sheet1!$B$1</c:f>
              <c:strCache>
                <c:ptCount val="1"/>
                <c:pt idx="0">
                  <c:v>S1</c:v>
                </c:pt>
              </c:strCache>
            </c:strRef>
          </c:tx>
          <c:spPr>
            <a:ln w="38100" cap="rnd" cmpd="sng" algn="ctr">
              <a:solidFill>
                <a:schemeClr val="tx2"/>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Sheet1!$B$2:$B$19</c:f>
              <c:numCache>
                <c:formatCode>General</c:formatCode>
                <c:ptCount val="18"/>
                <c:pt idx="0">
                  <c:v>100</c:v>
                </c:pt>
                <c:pt idx="1">
                  <c:v>101.23784400864156</c:v>
                </c:pt>
                <c:pt idx="2">
                  <c:v>99.265596617698051</c:v>
                </c:pt>
                <c:pt idx="3">
                  <c:v>100.58325687001857</c:v>
                </c:pt>
                <c:pt idx="4">
                  <c:v>101.21303147616398</c:v>
                </c:pt>
                <c:pt idx="5">
                  <c:v>102.43502174171086</c:v>
                </c:pt>
                <c:pt idx="6">
                  <c:v>101.09585865889582</c:v>
                </c:pt>
                <c:pt idx="7">
                  <c:v>102.50553309250009</c:v>
                </c:pt>
                <c:pt idx="8">
                  <c:v>100.473510521824</c:v>
                </c:pt>
                <c:pt idx="9">
                  <c:v>100.23068386342464</c:v>
                </c:pt>
                <c:pt idx="10">
                  <c:v>98.818491379792448</c:v>
                </c:pt>
                <c:pt idx="11">
                  <c:v>98.088895928982865</c:v>
                </c:pt>
                <c:pt idx="12">
                  <c:v>97.295276528801324</c:v>
                </c:pt>
                <c:pt idx="13">
                  <c:v>98.713712413650825</c:v>
                </c:pt>
                <c:pt idx="14">
                  <c:v>98.206826422319338</c:v>
                </c:pt>
                <c:pt idx="15">
                  <c:v>100.03818444974311</c:v>
                </c:pt>
                <c:pt idx="16">
                  <c:v>102.33497696373034</c:v>
                </c:pt>
                <c:pt idx="17">
                  <c:v>103.13911528283232</c:v>
                </c:pt>
              </c:numCache>
            </c:numRef>
          </c:val>
          <c:smooth val="0"/>
          <c:extLst>
            <c:ext xmlns:c16="http://schemas.microsoft.com/office/drawing/2014/chart" uri="{C3380CC4-5D6E-409C-BE32-E72D297353CC}">
              <c16:uniqueId val="{00000000-B86E-4AC6-9F29-3DE2872929C7}"/>
            </c:ext>
          </c:extLst>
        </c:ser>
        <c:ser>
          <c:idx val="1"/>
          <c:order val="1"/>
          <c:tx>
            <c:strRef>
              <c:f>Sheet1!$C$1</c:f>
              <c:strCache>
                <c:ptCount val="1"/>
                <c:pt idx="0">
                  <c:v>S2</c:v>
                </c:pt>
              </c:strCache>
            </c:strRef>
          </c:tx>
          <c:spPr>
            <a:ln w="38100" cap="rnd" cmpd="sng" algn="ctr">
              <a:solidFill>
                <a:srgbClr val="00B050"/>
              </a:solidFill>
              <a:prstDash val="solid"/>
              <a:round/>
              <a:headEnd type="none" w="med" len="med"/>
              <a:tailEnd type="none" w="med" len="med"/>
            </a:ln>
            <a:effectLst/>
          </c:spPr>
          <c:marker>
            <c:symbol val="none"/>
          </c:marker>
          <c:cat>
            <c:numRef>
              <c:f>Sheet1!$A$2:$A$19</c:f>
              <c:numCache>
                <c:formatCode>m/d/yyyy</c:formatCode>
                <c:ptCount val="18"/>
                <c:pt idx="0">
                  <c:v>43831</c:v>
                </c:pt>
                <c:pt idx="1">
                  <c:v>43832</c:v>
                </c:pt>
                <c:pt idx="2">
                  <c:v>43833</c:v>
                </c:pt>
                <c:pt idx="3">
                  <c:v>43834</c:v>
                </c:pt>
                <c:pt idx="4">
                  <c:v>43835</c:v>
                </c:pt>
                <c:pt idx="5">
                  <c:v>43836</c:v>
                </c:pt>
                <c:pt idx="6">
                  <c:v>43837</c:v>
                </c:pt>
                <c:pt idx="7">
                  <c:v>43838</c:v>
                </c:pt>
                <c:pt idx="8">
                  <c:v>43839</c:v>
                </c:pt>
                <c:pt idx="9">
                  <c:v>43840</c:v>
                </c:pt>
                <c:pt idx="10">
                  <c:v>43841</c:v>
                </c:pt>
                <c:pt idx="11">
                  <c:v>43842</c:v>
                </c:pt>
                <c:pt idx="12">
                  <c:v>43843</c:v>
                </c:pt>
                <c:pt idx="13">
                  <c:v>43844</c:v>
                </c:pt>
                <c:pt idx="14">
                  <c:v>43845</c:v>
                </c:pt>
                <c:pt idx="15">
                  <c:v>43846</c:v>
                </c:pt>
                <c:pt idx="16">
                  <c:v>43847</c:v>
                </c:pt>
                <c:pt idx="17">
                  <c:v>43848</c:v>
                </c:pt>
              </c:numCache>
            </c:numRef>
          </c:cat>
          <c:val>
            <c:numRef>
              <c:f>Sheet1!$C$2:$C$19</c:f>
              <c:numCache>
                <c:formatCode>General</c:formatCode>
                <c:ptCount val="18"/>
                <c:pt idx="0">
                  <c:v>120</c:v>
                </c:pt>
                <c:pt idx="1">
                  <c:v>123.25071098963383</c:v>
                </c:pt>
                <c:pt idx="2">
                  <c:v>118.69885401816555</c:v>
                </c:pt>
                <c:pt idx="3">
                  <c:v>121.37755180991492</c:v>
                </c:pt>
                <c:pt idx="4">
                  <c:v>124.27666034422209</c:v>
                </c:pt>
                <c:pt idx="5">
                  <c:v>123.48423874542405</c:v>
                </c:pt>
                <c:pt idx="6">
                  <c:v>121.86159151366118</c:v>
                </c:pt>
                <c:pt idx="7">
                  <c:v>122.26245826182287</c:v>
                </c:pt>
                <c:pt idx="8">
                  <c:v>118.0270606964292</c:v>
                </c:pt>
                <c:pt idx="9">
                  <c:v>116.49007108375562</c:v>
                </c:pt>
                <c:pt idx="10">
                  <c:v>115.66071668100062</c:v>
                </c:pt>
                <c:pt idx="11">
                  <c:v>114.35381270800937</c:v>
                </c:pt>
                <c:pt idx="12">
                  <c:v>114.54448306192607</c:v>
                </c:pt>
                <c:pt idx="13">
                  <c:v>117.47875113147497</c:v>
                </c:pt>
                <c:pt idx="14">
                  <c:v>118.29635167945395</c:v>
                </c:pt>
                <c:pt idx="15">
                  <c:v>120.3859960132755</c:v>
                </c:pt>
                <c:pt idx="16">
                  <c:v>124.12482406885543</c:v>
                </c:pt>
                <c:pt idx="17">
                  <c:v>124.63758152616887</c:v>
                </c:pt>
              </c:numCache>
            </c:numRef>
          </c:val>
          <c:smooth val="0"/>
          <c:extLst>
            <c:ext xmlns:c16="http://schemas.microsoft.com/office/drawing/2014/chart" uri="{C3380CC4-5D6E-409C-BE32-E72D297353CC}">
              <c16:uniqueId val="{00000001-B86E-4AC6-9F29-3DE2872929C7}"/>
            </c:ext>
          </c:extLst>
        </c:ser>
        <c:dLbls>
          <c:showLegendKey val="0"/>
          <c:showVal val="0"/>
          <c:showCatName val="0"/>
          <c:showSerName val="0"/>
          <c:showPercent val="0"/>
          <c:showBubbleSize val="0"/>
        </c:dLbls>
        <c:hiLowLines>
          <c:spPr>
            <a:ln w="9525" cap="flat" cmpd="sng" algn="ctr">
              <a:solidFill>
                <a:schemeClr val="tx1">
                  <a:lumMod val="75000"/>
                  <a:lumOff val="25000"/>
                  <a:alpha val="0"/>
                </a:schemeClr>
              </a:solidFill>
              <a:prstDash val="lgDash"/>
              <a:round/>
              <a:headEnd type="triangle"/>
              <a:tailEnd type="triangle"/>
            </a:ln>
            <a:effectLst/>
          </c:spPr>
        </c:hiLowLines>
        <c:smooth val="0"/>
        <c:axId val="738756047"/>
        <c:axId val="738758127"/>
      </c:lineChart>
      <c:dateAx>
        <c:axId val="738756047"/>
        <c:scaling>
          <c:orientation val="minMax"/>
        </c:scaling>
        <c:delete val="0"/>
        <c:axPos val="b"/>
        <c:numFmt formatCode="dd\-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8127"/>
        <c:crosses val="autoZero"/>
        <c:auto val="1"/>
        <c:lblOffset val="100"/>
        <c:baseTimeUnit val="days"/>
        <c:majorUnit val="3"/>
        <c:majorTimeUnit val="days"/>
      </c:dateAx>
      <c:valAx>
        <c:axId val="738758127"/>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38756047"/>
        <c:crosses val="autoZero"/>
        <c:crossBetween val="between"/>
      </c:valAx>
      <c:spPr>
        <a:solidFill>
          <a:srgbClr val="FFFFFF"/>
        </a:solid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sz="10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Call Payoff</c:v>
                </c:pt>
              </c:strCache>
            </c:strRef>
          </c:tx>
          <c:spPr>
            <a:ln w="28575" cap="rnd">
              <a:solidFill>
                <a:srgbClr val="4D3C2F"/>
              </a:solidFill>
              <a:round/>
            </a:ln>
            <a:effectLst/>
          </c:spPr>
          <c:marker>
            <c:symbol val="none"/>
          </c:marker>
          <c:cat>
            <c:strRef>
              <c:f>Sheet1!$A$2:$A$8</c:f>
              <c:strCache>
                <c:ptCount val="7"/>
                <c:pt idx="0">
                  <c:v>K-30</c:v>
                </c:pt>
                <c:pt idx="1">
                  <c:v>K-20</c:v>
                </c:pt>
                <c:pt idx="2">
                  <c:v>K-10</c:v>
                </c:pt>
                <c:pt idx="3">
                  <c:v>K</c:v>
                </c:pt>
                <c:pt idx="4">
                  <c:v>K+10</c:v>
                </c:pt>
                <c:pt idx="5">
                  <c:v>K+20</c:v>
                </c:pt>
                <c:pt idx="6">
                  <c:v>K+30</c:v>
                </c:pt>
              </c:strCache>
            </c:strRef>
          </c:cat>
          <c:val>
            <c:numRef>
              <c:f>Sheet1!$B$2:$B$8</c:f>
              <c:numCache>
                <c:formatCode>General</c:formatCode>
                <c:ptCount val="7"/>
                <c:pt idx="0">
                  <c:v>0</c:v>
                </c:pt>
                <c:pt idx="1">
                  <c:v>0</c:v>
                </c:pt>
                <c:pt idx="2">
                  <c:v>0</c:v>
                </c:pt>
                <c:pt idx="3">
                  <c:v>0</c:v>
                </c:pt>
                <c:pt idx="4">
                  <c:v>10</c:v>
                </c:pt>
                <c:pt idx="5">
                  <c:v>20</c:v>
                </c:pt>
                <c:pt idx="6">
                  <c:v>30</c:v>
                </c:pt>
              </c:numCache>
            </c:numRef>
          </c:val>
          <c:smooth val="0"/>
          <c:extLst>
            <c:ext xmlns:c16="http://schemas.microsoft.com/office/drawing/2014/chart" uri="{C3380CC4-5D6E-409C-BE32-E72D297353CC}">
              <c16:uniqueId val="{00000000-63BA-462B-8F44-332D70C996F0}"/>
            </c:ext>
          </c:extLst>
        </c:ser>
        <c:dLbls>
          <c:showLegendKey val="0"/>
          <c:showVal val="0"/>
          <c:showCatName val="0"/>
          <c:showSerName val="0"/>
          <c:showPercent val="0"/>
          <c:showBubbleSize val="0"/>
        </c:dLbls>
        <c:smooth val="0"/>
        <c:axId val="1087133055"/>
        <c:axId val="1087125567"/>
      </c:lineChart>
      <c:catAx>
        <c:axId val="10871330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err="1"/>
                  <a:t>Spread</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25567"/>
        <c:crosses val="autoZero"/>
        <c:auto val="1"/>
        <c:lblAlgn val="ctr"/>
        <c:lblOffset val="100"/>
        <c:noMultiLvlLbl val="0"/>
      </c:catAx>
      <c:valAx>
        <c:axId val="1087125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a:t>Wypłata</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33055"/>
        <c:crosses val="autoZero"/>
        <c:crossBetween val="between"/>
      </c:valAx>
      <c:spPr>
        <a:noFill/>
        <a:ln>
          <a:noFill/>
        </a:ln>
        <a:effectLst/>
      </c:spPr>
    </c:plotArea>
    <c:legend>
      <c:legendPos val="b"/>
      <c:layout>
        <c:manualLayout>
          <c:xMode val="edge"/>
          <c:yMode val="edge"/>
          <c:x val="0.17067381792736103"/>
          <c:y val="6.0725989390686332E-2"/>
          <c:w val="0.28708179194446848"/>
          <c:h val="7.14056018872621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noFill/>
      <a:prstDash val="solid"/>
    </a:ln>
    <a:effectLst/>
    <a:extLst>
      <a:ext uri="{909E8E84-426E-40DD-AFC4-6F175D3DCCD1}">
        <a14:hiddenFill xmlns:a14="http://schemas.microsoft.com/office/drawing/2010/main">
          <a:solidFill>
            <a:srgbClr val="A43725"/>
          </a:solidFill>
        </a14:hiddenFill>
      </a:ext>
    </a:ex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Put Payoff</c:v>
                </c:pt>
              </c:strCache>
            </c:strRef>
          </c:tx>
          <c:spPr>
            <a:ln w="28575" cap="rnd">
              <a:solidFill>
                <a:srgbClr val="4D3C2F"/>
              </a:solidFill>
              <a:round/>
            </a:ln>
            <a:effectLst/>
          </c:spPr>
          <c:marker>
            <c:symbol val="none"/>
          </c:marker>
          <c:cat>
            <c:strRef>
              <c:f>Sheet1!$A$2:$A$8</c:f>
              <c:strCache>
                <c:ptCount val="7"/>
                <c:pt idx="0">
                  <c:v>K-30</c:v>
                </c:pt>
                <c:pt idx="1">
                  <c:v>K-20</c:v>
                </c:pt>
                <c:pt idx="2">
                  <c:v>K-10</c:v>
                </c:pt>
                <c:pt idx="3">
                  <c:v>K</c:v>
                </c:pt>
                <c:pt idx="4">
                  <c:v>K+10</c:v>
                </c:pt>
                <c:pt idx="5">
                  <c:v>K+20</c:v>
                </c:pt>
                <c:pt idx="6">
                  <c:v>K+30</c:v>
                </c:pt>
              </c:strCache>
            </c:strRef>
          </c:cat>
          <c:val>
            <c:numRef>
              <c:f>Sheet1!$B$2:$B$8</c:f>
              <c:numCache>
                <c:formatCode>General</c:formatCode>
                <c:ptCount val="7"/>
                <c:pt idx="0">
                  <c:v>30</c:v>
                </c:pt>
                <c:pt idx="1">
                  <c:v>20</c:v>
                </c:pt>
                <c:pt idx="2">
                  <c:v>10</c:v>
                </c:pt>
                <c:pt idx="3">
                  <c:v>0</c:v>
                </c:pt>
                <c:pt idx="4">
                  <c:v>0</c:v>
                </c:pt>
                <c:pt idx="5">
                  <c:v>0</c:v>
                </c:pt>
                <c:pt idx="6">
                  <c:v>0</c:v>
                </c:pt>
              </c:numCache>
            </c:numRef>
          </c:val>
          <c:smooth val="0"/>
          <c:extLst>
            <c:ext xmlns:c16="http://schemas.microsoft.com/office/drawing/2014/chart" uri="{C3380CC4-5D6E-409C-BE32-E72D297353CC}">
              <c16:uniqueId val="{00000000-F2B3-478F-890B-1007D9387FE3}"/>
            </c:ext>
          </c:extLst>
        </c:ser>
        <c:dLbls>
          <c:showLegendKey val="0"/>
          <c:showVal val="0"/>
          <c:showCatName val="0"/>
          <c:showSerName val="0"/>
          <c:showPercent val="0"/>
          <c:showBubbleSize val="0"/>
        </c:dLbls>
        <c:smooth val="0"/>
        <c:axId val="1087133055"/>
        <c:axId val="1087125567"/>
      </c:lineChart>
      <c:catAx>
        <c:axId val="10871330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err="1"/>
                  <a:t>Spread</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25567"/>
        <c:crosses val="autoZero"/>
        <c:auto val="1"/>
        <c:lblAlgn val="ctr"/>
        <c:lblOffset val="100"/>
        <c:noMultiLvlLbl val="0"/>
      </c:catAx>
      <c:valAx>
        <c:axId val="10871255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l-PL" dirty="0"/>
                  <a:t>Wypłata</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7133055"/>
        <c:crosses val="autoZero"/>
        <c:crossBetween val="between"/>
      </c:valAx>
      <c:spPr>
        <a:noFill/>
        <a:ln>
          <a:noFill/>
        </a:ln>
        <a:effectLst/>
      </c:spPr>
    </c:plotArea>
    <c:legend>
      <c:legendPos val="b"/>
      <c:layout>
        <c:manualLayout>
          <c:xMode val="edge"/>
          <c:yMode val="edge"/>
          <c:x val="0.67640849217804877"/>
          <c:y val="6.0725989390686332E-2"/>
          <c:w val="0.28708179194446848"/>
          <c:h val="7.14056018872621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A43725"/>
          </a:solidFill>
        </a14:hiddenFill>
      </a:ext>
      <a:ext uri="{91240B29-F687-4F45-9708-019B960494DF}">
        <a14:hiddenLine xmlns:a14="http://schemas.microsoft.com/office/drawing/2010/main" w="9525" cap="flat" cmpd="sng" algn="ctr">
          <a:solidFill>
            <a:srgbClr val="4D3C2F"/>
          </a:solidFill>
          <a:prstDash val="solid"/>
          <a:round/>
          <a:headEnd type="none" w="med" len="med"/>
          <a:tailEnd type="none" w="med" len="med"/>
        </a14:hiddenLine>
      </a:ext>
    </a:ex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0.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image" Target="../media/image64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31B13-C683-4D6D-B8BB-1E0C5C567855}"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en-GB"/>
        </a:p>
      </dgm:t>
    </dgm:pt>
    <dgm:pt modelId="{934DBA1B-025A-467F-A75E-455C10715325}">
      <dgm:prSet phldrT="[Text]"/>
      <dgm:spPr>
        <a:ln>
          <a:solidFill>
            <a:schemeClr val="tx1"/>
          </a:solidFill>
        </a:ln>
      </dgm:spPr>
      <dgm:t>
        <a:bodyPr/>
        <a:lstStyle/>
        <a:p>
          <a:r>
            <a:rPr lang="pl-PL" dirty="0" err="1"/>
            <a:t>Spread</a:t>
          </a:r>
          <a:endParaRPr lang="en-GB" dirty="0"/>
        </a:p>
      </dgm:t>
    </dgm:pt>
    <dgm:pt modelId="{C6B9CA7F-84F3-4620-A049-101CA0A8730B}" type="parTrans" cxnId="{E030B8B0-DF1D-4AE2-97D2-47973FB5B026}">
      <dgm:prSet/>
      <dgm:spPr/>
      <dgm:t>
        <a:bodyPr/>
        <a:lstStyle/>
        <a:p>
          <a:endParaRPr lang="en-GB"/>
        </a:p>
      </dgm:t>
    </dgm:pt>
    <dgm:pt modelId="{3376AD73-B325-466C-A744-F3AEBF2CC7A3}" type="sibTrans" cxnId="{E030B8B0-DF1D-4AE2-97D2-47973FB5B026}">
      <dgm:prSet/>
      <dgm:spPr/>
      <dgm:t>
        <a:bodyPr/>
        <a:lstStyle/>
        <a:p>
          <a:endParaRPr lang="en-GB"/>
        </a:p>
      </dgm:t>
    </dgm:pt>
    <dgm:pt modelId="{AD7F69E0-57D6-43DE-ACF4-52916535D6B7}">
      <dgm:prSet phldrT="[Text]"/>
      <dgm:spPr>
        <a:ln>
          <a:solidFill>
            <a:schemeClr val="tx1"/>
          </a:solidFill>
        </a:ln>
      </dgm:spPr>
      <dgm:t>
        <a:bodyPr/>
        <a:lstStyle/>
        <a:p>
          <a:r>
            <a:rPr lang="pl-PL" dirty="0" err="1"/>
            <a:t>Location</a:t>
          </a:r>
          <a:br>
            <a:rPr lang="pl-PL" dirty="0"/>
          </a:br>
          <a:r>
            <a:rPr lang="pl-PL" dirty="0" err="1"/>
            <a:t>Spread</a:t>
          </a:r>
          <a:endParaRPr lang="en-GB" dirty="0"/>
        </a:p>
      </dgm:t>
    </dgm:pt>
    <dgm:pt modelId="{EB4C9F01-B528-4247-B9BF-3AC13A7FE7A5}" type="parTrans" cxnId="{95C70492-ED74-430C-90FC-66DF7C32D90B}">
      <dgm:prSet/>
      <dgm:spPr/>
      <dgm:t>
        <a:bodyPr/>
        <a:lstStyle/>
        <a:p>
          <a:endParaRPr lang="en-GB"/>
        </a:p>
      </dgm:t>
    </dgm:pt>
    <dgm:pt modelId="{D283A0D1-2166-414C-AE62-6E79E3B799CF}" type="sibTrans" cxnId="{95C70492-ED74-430C-90FC-66DF7C32D90B}">
      <dgm:prSet/>
      <dgm:spPr/>
      <dgm:t>
        <a:bodyPr/>
        <a:lstStyle/>
        <a:p>
          <a:endParaRPr lang="en-GB"/>
        </a:p>
      </dgm:t>
    </dgm:pt>
    <dgm:pt modelId="{239BC68E-824A-40DD-B87C-39D9E540F35D}">
      <dgm:prSet phldrT="[Text]"/>
      <dgm:spPr>
        <a:ln>
          <a:solidFill>
            <a:schemeClr val="tx1"/>
          </a:solidFill>
        </a:ln>
      </dgm:spPr>
      <dgm:t>
        <a:bodyPr/>
        <a:lstStyle/>
        <a:p>
          <a:r>
            <a:rPr lang="pl-PL" dirty="0" err="1"/>
            <a:t>Quality</a:t>
          </a:r>
          <a:br>
            <a:rPr lang="pl-PL" dirty="0"/>
          </a:br>
          <a:r>
            <a:rPr lang="pl-PL" dirty="0" err="1"/>
            <a:t>Spread</a:t>
          </a:r>
          <a:endParaRPr lang="en-GB" dirty="0"/>
        </a:p>
      </dgm:t>
    </dgm:pt>
    <dgm:pt modelId="{3A0192F9-3BC8-42D8-941B-3D57FDAF83D9}" type="parTrans" cxnId="{DFE32192-F6C7-48E2-8617-ADB6619CB98B}">
      <dgm:prSet/>
      <dgm:spPr/>
      <dgm:t>
        <a:bodyPr/>
        <a:lstStyle/>
        <a:p>
          <a:endParaRPr lang="en-GB"/>
        </a:p>
      </dgm:t>
    </dgm:pt>
    <dgm:pt modelId="{826870C6-BE16-4B44-902A-EB65F0857CDE}" type="sibTrans" cxnId="{DFE32192-F6C7-48E2-8617-ADB6619CB98B}">
      <dgm:prSet/>
      <dgm:spPr/>
      <dgm:t>
        <a:bodyPr/>
        <a:lstStyle/>
        <a:p>
          <a:endParaRPr lang="en-GB"/>
        </a:p>
      </dgm:t>
    </dgm:pt>
    <dgm:pt modelId="{2AFB382A-BF1D-40F7-B3FA-7ED8CCA521CA}">
      <dgm:prSet phldrT="[Text]"/>
      <dgm:spPr>
        <a:ln>
          <a:solidFill>
            <a:schemeClr val="tx1"/>
          </a:solidFill>
        </a:ln>
      </dgm:spPr>
      <dgm:t>
        <a:bodyPr/>
        <a:lstStyle/>
        <a:p>
          <a:r>
            <a:rPr lang="pl-PL" dirty="0"/>
            <a:t>Processing</a:t>
          </a:r>
          <a:br>
            <a:rPr lang="pl-PL" dirty="0"/>
          </a:br>
          <a:r>
            <a:rPr lang="pl-PL" dirty="0" err="1"/>
            <a:t>Spread</a:t>
          </a:r>
          <a:endParaRPr lang="en-GB" dirty="0"/>
        </a:p>
      </dgm:t>
    </dgm:pt>
    <dgm:pt modelId="{B5F6EB74-DE46-4D17-8C61-C3837FBD9EBF}" type="parTrans" cxnId="{CC40095E-486A-4AED-8BEC-BCF2D083C4C0}">
      <dgm:prSet/>
      <dgm:spPr/>
      <dgm:t>
        <a:bodyPr/>
        <a:lstStyle/>
        <a:p>
          <a:endParaRPr lang="en-GB"/>
        </a:p>
      </dgm:t>
    </dgm:pt>
    <dgm:pt modelId="{A0B1C73F-FA9C-4A3F-AD8A-557F9833B6BE}" type="sibTrans" cxnId="{CC40095E-486A-4AED-8BEC-BCF2D083C4C0}">
      <dgm:prSet/>
      <dgm:spPr/>
      <dgm:t>
        <a:bodyPr/>
        <a:lstStyle/>
        <a:p>
          <a:endParaRPr lang="en-GB"/>
        </a:p>
      </dgm:t>
    </dgm:pt>
    <dgm:pt modelId="{ED95BBBA-7402-4DB9-9C7F-351C8D3B5D0A}">
      <dgm:prSet phldrT="[Text]"/>
      <dgm:spPr>
        <a:ln>
          <a:solidFill>
            <a:schemeClr val="tx1"/>
          </a:solidFill>
        </a:ln>
      </dgm:spPr>
      <dgm:t>
        <a:bodyPr/>
        <a:lstStyle/>
        <a:p>
          <a:r>
            <a:rPr lang="pl-PL" dirty="0" err="1"/>
            <a:t>Calendar</a:t>
          </a:r>
          <a:br>
            <a:rPr lang="pl-PL" dirty="0"/>
          </a:br>
          <a:r>
            <a:rPr lang="pl-PL" dirty="0" err="1"/>
            <a:t>Spread</a:t>
          </a:r>
          <a:endParaRPr lang="en-GB" dirty="0"/>
        </a:p>
      </dgm:t>
    </dgm:pt>
    <dgm:pt modelId="{3CF2EC9B-8DF0-4C21-AE38-48ED6AD22416}" type="parTrans" cxnId="{F91C2CAA-AD50-4C75-9E88-CC64AB7D281C}">
      <dgm:prSet/>
      <dgm:spPr/>
      <dgm:t>
        <a:bodyPr/>
        <a:lstStyle/>
        <a:p>
          <a:endParaRPr lang="en-GB"/>
        </a:p>
      </dgm:t>
    </dgm:pt>
    <dgm:pt modelId="{56BDCDA0-A5F0-4253-A39A-19B100CDCD41}" type="sibTrans" cxnId="{F91C2CAA-AD50-4C75-9E88-CC64AB7D281C}">
      <dgm:prSet/>
      <dgm:spPr/>
      <dgm:t>
        <a:bodyPr/>
        <a:lstStyle/>
        <a:p>
          <a:endParaRPr lang="en-GB"/>
        </a:p>
      </dgm:t>
    </dgm:pt>
    <dgm:pt modelId="{89E8D5ED-1F4C-4144-A2DB-D5C665AFA494}" type="pres">
      <dgm:prSet presAssocID="{6F031B13-C683-4D6D-B8BB-1E0C5C567855}" presName="cycle" presStyleCnt="0">
        <dgm:presLayoutVars>
          <dgm:chMax val="1"/>
          <dgm:dir/>
          <dgm:animLvl val="ctr"/>
          <dgm:resizeHandles val="exact"/>
        </dgm:presLayoutVars>
      </dgm:prSet>
      <dgm:spPr/>
    </dgm:pt>
    <dgm:pt modelId="{E08C288E-3DA9-4A21-BFA7-68F1BB60BB2E}" type="pres">
      <dgm:prSet presAssocID="{934DBA1B-025A-467F-A75E-455C10715325}" presName="centerShape" presStyleLbl="node0" presStyleIdx="0" presStyleCnt="1"/>
      <dgm:spPr/>
    </dgm:pt>
    <dgm:pt modelId="{B3EE0BB2-BDEC-4C2C-BE59-A9CD9901E1A7}" type="pres">
      <dgm:prSet presAssocID="{EB4C9F01-B528-4247-B9BF-3AC13A7FE7A5}" presName="Name9" presStyleLbl="parChTrans1D2" presStyleIdx="0" presStyleCnt="4"/>
      <dgm:spPr/>
    </dgm:pt>
    <dgm:pt modelId="{39F8C009-7003-45DA-B57D-58F0F4D644EA}" type="pres">
      <dgm:prSet presAssocID="{EB4C9F01-B528-4247-B9BF-3AC13A7FE7A5}" presName="connTx" presStyleLbl="parChTrans1D2" presStyleIdx="0" presStyleCnt="4"/>
      <dgm:spPr/>
    </dgm:pt>
    <dgm:pt modelId="{15CDB6D0-DA66-487E-BAD5-93C3CE0072EC}" type="pres">
      <dgm:prSet presAssocID="{AD7F69E0-57D6-43DE-ACF4-52916535D6B7}" presName="node" presStyleLbl="node1" presStyleIdx="0" presStyleCnt="4" custRadScaleRad="94973" custRadScaleInc="-116334">
        <dgm:presLayoutVars>
          <dgm:bulletEnabled val="1"/>
        </dgm:presLayoutVars>
      </dgm:prSet>
      <dgm:spPr/>
    </dgm:pt>
    <dgm:pt modelId="{ADF547D4-9078-40BC-A204-EC2FA2DF5DB7}" type="pres">
      <dgm:prSet presAssocID="{3A0192F9-3BC8-42D8-941B-3D57FDAF83D9}" presName="Name9" presStyleLbl="parChTrans1D2" presStyleIdx="1" presStyleCnt="4"/>
      <dgm:spPr/>
    </dgm:pt>
    <dgm:pt modelId="{F8691CD5-3050-4E5B-9077-839AC8364C89}" type="pres">
      <dgm:prSet presAssocID="{3A0192F9-3BC8-42D8-941B-3D57FDAF83D9}" presName="connTx" presStyleLbl="parChTrans1D2" presStyleIdx="1" presStyleCnt="4"/>
      <dgm:spPr/>
    </dgm:pt>
    <dgm:pt modelId="{7CA195E2-CB6D-4BAF-B6E1-ADF42C4CD1B1}" type="pres">
      <dgm:prSet presAssocID="{239BC68E-824A-40DD-B87C-39D9E540F35D}" presName="node" presStyleLbl="node1" presStyleIdx="1" presStyleCnt="4" custRadScaleRad="109015" custRadScaleInc="-115619">
        <dgm:presLayoutVars>
          <dgm:bulletEnabled val="1"/>
        </dgm:presLayoutVars>
      </dgm:prSet>
      <dgm:spPr/>
    </dgm:pt>
    <dgm:pt modelId="{A99F6957-F661-4B90-9BA4-EA3B5B8816F9}" type="pres">
      <dgm:prSet presAssocID="{B5F6EB74-DE46-4D17-8C61-C3837FBD9EBF}" presName="Name9" presStyleLbl="parChTrans1D2" presStyleIdx="2" presStyleCnt="4"/>
      <dgm:spPr/>
    </dgm:pt>
    <dgm:pt modelId="{CD7F382A-FD8E-4A2E-B2CC-C9DCBD15DD98}" type="pres">
      <dgm:prSet presAssocID="{B5F6EB74-DE46-4D17-8C61-C3837FBD9EBF}" presName="connTx" presStyleLbl="parChTrans1D2" presStyleIdx="2" presStyleCnt="4"/>
      <dgm:spPr/>
    </dgm:pt>
    <dgm:pt modelId="{13C3083E-2674-410F-9AE6-FCA4AB3E0BBC}" type="pres">
      <dgm:prSet presAssocID="{2AFB382A-BF1D-40F7-B3FA-7ED8CCA521CA}" presName="node" presStyleLbl="node1" presStyleIdx="2" presStyleCnt="4" custRadScaleRad="139094" custRadScaleInc="-97851">
        <dgm:presLayoutVars>
          <dgm:bulletEnabled val="1"/>
        </dgm:presLayoutVars>
      </dgm:prSet>
      <dgm:spPr/>
    </dgm:pt>
    <dgm:pt modelId="{ED56E116-0A4E-4DEA-95D3-172E8BFB893C}" type="pres">
      <dgm:prSet presAssocID="{3CF2EC9B-8DF0-4C21-AE38-48ED6AD22416}" presName="Name9" presStyleLbl="parChTrans1D2" presStyleIdx="3" presStyleCnt="4"/>
      <dgm:spPr/>
    </dgm:pt>
    <dgm:pt modelId="{84196E5A-B665-42BE-B865-802FFA0501EE}" type="pres">
      <dgm:prSet presAssocID="{3CF2EC9B-8DF0-4C21-AE38-48ED6AD22416}" presName="connTx" presStyleLbl="parChTrans1D2" presStyleIdx="3" presStyleCnt="4"/>
      <dgm:spPr/>
    </dgm:pt>
    <dgm:pt modelId="{B5D62220-3BC4-4ED2-85E8-C68C2408F086}" type="pres">
      <dgm:prSet presAssocID="{ED95BBBA-7402-4DB9-9C7F-351C8D3B5D0A}" presName="node" presStyleLbl="node1" presStyleIdx="3" presStyleCnt="4" custRadScaleRad="163523" custRadScaleInc="-65595">
        <dgm:presLayoutVars>
          <dgm:bulletEnabled val="1"/>
        </dgm:presLayoutVars>
      </dgm:prSet>
      <dgm:spPr/>
    </dgm:pt>
  </dgm:ptLst>
  <dgm:cxnLst>
    <dgm:cxn modelId="{CE4AE413-520E-4A5A-B378-6B597B5F945D}" type="presOf" srcId="{EB4C9F01-B528-4247-B9BF-3AC13A7FE7A5}" destId="{39F8C009-7003-45DA-B57D-58F0F4D644EA}" srcOrd="1" destOrd="0" presId="urn:microsoft.com/office/officeart/2005/8/layout/radial1"/>
    <dgm:cxn modelId="{8733A021-9A3B-4616-8FDC-AE9FB0EFDC42}" type="presOf" srcId="{EB4C9F01-B528-4247-B9BF-3AC13A7FE7A5}" destId="{B3EE0BB2-BDEC-4C2C-BE59-A9CD9901E1A7}" srcOrd="0" destOrd="0" presId="urn:microsoft.com/office/officeart/2005/8/layout/radial1"/>
    <dgm:cxn modelId="{7C135523-622F-4BFC-B49C-7070BD8A8FFA}" type="presOf" srcId="{3CF2EC9B-8DF0-4C21-AE38-48ED6AD22416}" destId="{ED56E116-0A4E-4DEA-95D3-172E8BFB893C}" srcOrd="0" destOrd="0" presId="urn:microsoft.com/office/officeart/2005/8/layout/radial1"/>
    <dgm:cxn modelId="{A1189425-AAF7-4E5E-A3FF-EF07D577AE0C}" type="presOf" srcId="{6F031B13-C683-4D6D-B8BB-1E0C5C567855}" destId="{89E8D5ED-1F4C-4144-A2DB-D5C665AFA494}" srcOrd="0" destOrd="0" presId="urn:microsoft.com/office/officeart/2005/8/layout/radial1"/>
    <dgm:cxn modelId="{0363B226-D0EF-48DE-933B-83846229FFFD}" type="presOf" srcId="{2AFB382A-BF1D-40F7-B3FA-7ED8CCA521CA}" destId="{13C3083E-2674-410F-9AE6-FCA4AB3E0BBC}" srcOrd="0" destOrd="0" presId="urn:microsoft.com/office/officeart/2005/8/layout/radial1"/>
    <dgm:cxn modelId="{CC40095E-486A-4AED-8BEC-BCF2D083C4C0}" srcId="{934DBA1B-025A-467F-A75E-455C10715325}" destId="{2AFB382A-BF1D-40F7-B3FA-7ED8CCA521CA}" srcOrd="2" destOrd="0" parTransId="{B5F6EB74-DE46-4D17-8C61-C3837FBD9EBF}" sibTransId="{A0B1C73F-FA9C-4A3F-AD8A-557F9833B6BE}"/>
    <dgm:cxn modelId="{A8845E6C-A9E3-46AB-B179-2AF00189A1F1}" type="presOf" srcId="{3A0192F9-3BC8-42D8-941B-3D57FDAF83D9}" destId="{F8691CD5-3050-4E5B-9077-839AC8364C89}" srcOrd="1" destOrd="0" presId="urn:microsoft.com/office/officeart/2005/8/layout/radial1"/>
    <dgm:cxn modelId="{7999C555-C253-4976-9E42-60794EC69CB1}" type="presOf" srcId="{B5F6EB74-DE46-4D17-8C61-C3837FBD9EBF}" destId="{A99F6957-F661-4B90-9BA4-EA3B5B8816F9}" srcOrd="0" destOrd="0" presId="urn:microsoft.com/office/officeart/2005/8/layout/radial1"/>
    <dgm:cxn modelId="{5A1A1277-09F0-4971-8C3F-0742366ECBB5}" type="presOf" srcId="{3A0192F9-3BC8-42D8-941B-3D57FDAF83D9}" destId="{ADF547D4-9078-40BC-A204-EC2FA2DF5DB7}" srcOrd="0" destOrd="0" presId="urn:microsoft.com/office/officeart/2005/8/layout/radial1"/>
    <dgm:cxn modelId="{95C70492-ED74-430C-90FC-66DF7C32D90B}" srcId="{934DBA1B-025A-467F-A75E-455C10715325}" destId="{AD7F69E0-57D6-43DE-ACF4-52916535D6B7}" srcOrd="0" destOrd="0" parTransId="{EB4C9F01-B528-4247-B9BF-3AC13A7FE7A5}" sibTransId="{D283A0D1-2166-414C-AE62-6E79E3B799CF}"/>
    <dgm:cxn modelId="{DFE32192-F6C7-48E2-8617-ADB6619CB98B}" srcId="{934DBA1B-025A-467F-A75E-455C10715325}" destId="{239BC68E-824A-40DD-B87C-39D9E540F35D}" srcOrd="1" destOrd="0" parTransId="{3A0192F9-3BC8-42D8-941B-3D57FDAF83D9}" sibTransId="{826870C6-BE16-4B44-902A-EB65F0857CDE}"/>
    <dgm:cxn modelId="{3B3D7294-C5D5-4D83-BA1B-E2747A9A19A7}" type="presOf" srcId="{ED95BBBA-7402-4DB9-9C7F-351C8D3B5D0A}" destId="{B5D62220-3BC4-4ED2-85E8-C68C2408F086}" srcOrd="0" destOrd="0" presId="urn:microsoft.com/office/officeart/2005/8/layout/radial1"/>
    <dgm:cxn modelId="{C7FD2FA4-A796-4B82-9294-5CF15F887644}" type="presOf" srcId="{AD7F69E0-57D6-43DE-ACF4-52916535D6B7}" destId="{15CDB6D0-DA66-487E-BAD5-93C3CE0072EC}" srcOrd="0" destOrd="0" presId="urn:microsoft.com/office/officeart/2005/8/layout/radial1"/>
    <dgm:cxn modelId="{F91C2CAA-AD50-4C75-9E88-CC64AB7D281C}" srcId="{934DBA1B-025A-467F-A75E-455C10715325}" destId="{ED95BBBA-7402-4DB9-9C7F-351C8D3B5D0A}" srcOrd="3" destOrd="0" parTransId="{3CF2EC9B-8DF0-4C21-AE38-48ED6AD22416}" sibTransId="{56BDCDA0-A5F0-4253-A39A-19B100CDCD41}"/>
    <dgm:cxn modelId="{E030B8B0-DF1D-4AE2-97D2-47973FB5B026}" srcId="{6F031B13-C683-4D6D-B8BB-1E0C5C567855}" destId="{934DBA1B-025A-467F-A75E-455C10715325}" srcOrd="0" destOrd="0" parTransId="{C6B9CA7F-84F3-4620-A049-101CA0A8730B}" sibTransId="{3376AD73-B325-466C-A744-F3AEBF2CC7A3}"/>
    <dgm:cxn modelId="{71E8EFBB-A74B-4D42-B6AF-80DD14DE9A96}" type="presOf" srcId="{934DBA1B-025A-467F-A75E-455C10715325}" destId="{E08C288E-3DA9-4A21-BFA7-68F1BB60BB2E}" srcOrd="0" destOrd="0" presId="urn:microsoft.com/office/officeart/2005/8/layout/radial1"/>
    <dgm:cxn modelId="{BB0ECCC6-0A45-45A4-B18F-5EB75AE26851}" type="presOf" srcId="{B5F6EB74-DE46-4D17-8C61-C3837FBD9EBF}" destId="{CD7F382A-FD8E-4A2E-B2CC-C9DCBD15DD98}" srcOrd="1" destOrd="0" presId="urn:microsoft.com/office/officeart/2005/8/layout/radial1"/>
    <dgm:cxn modelId="{2C39E1DA-0F66-419F-B9EA-868E4D1DB1EB}" type="presOf" srcId="{3CF2EC9B-8DF0-4C21-AE38-48ED6AD22416}" destId="{84196E5A-B665-42BE-B865-802FFA0501EE}" srcOrd="1" destOrd="0" presId="urn:microsoft.com/office/officeart/2005/8/layout/radial1"/>
    <dgm:cxn modelId="{4C3680F5-FD18-499A-B272-4356EEB58461}" type="presOf" srcId="{239BC68E-824A-40DD-B87C-39D9E540F35D}" destId="{7CA195E2-CB6D-4BAF-B6E1-ADF42C4CD1B1}" srcOrd="0" destOrd="0" presId="urn:microsoft.com/office/officeart/2005/8/layout/radial1"/>
    <dgm:cxn modelId="{D1B0B051-7BD0-4D26-AE8E-2E3929AF7B27}" type="presParOf" srcId="{89E8D5ED-1F4C-4144-A2DB-D5C665AFA494}" destId="{E08C288E-3DA9-4A21-BFA7-68F1BB60BB2E}" srcOrd="0" destOrd="0" presId="urn:microsoft.com/office/officeart/2005/8/layout/radial1"/>
    <dgm:cxn modelId="{88F572F1-8342-4912-83B0-281A521100E1}" type="presParOf" srcId="{89E8D5ED-1F4C-4144-A2DB-D5C665AFA494}" destId="{B3EE0BB2-BDEC-4C2C-BE59-A9CD9901E1A7}" srcOrd="1" destOrd="0" presId="urn:microsoft.com/office/officeart/2005/8/layout/radial1"/>
    <dgm:cxn modelId="{C77D2F3D-B418-4CE7-9705-13410A17B58B}" type="presParOf" srcId="{B3EE0BB2-BDEC-4C2C-BE59-A9CD9901E1A7}" destId="{39F8C009-7003-45DA-B57D-58F0F4D644EA}" srcOrd="0" destOrd="0" presId="urn:microsoft.com/office/officeart/2005/8/layout/radial1"/>
    <dgm:cxn modelId="{62AAAC38-781F-4ECA-A245-DDBA76666787}" type="presParOf" srcId="{89E8D5ED-1F4C-4144-A2DB-D5C665AFA494}" destId="{15CDB6D0-DA66-487E-BAD5-93C3CE0072EC}" srcOrd="2" destOrd="0" presId="urn:microsoft.com/office/officeart/2005/8/layout/radial1"/>
    <dgm:cxn modelId="{CF1E33E7-D2D0-4F5F-B2EA-B21B602DF873}" type="presParOf" srcId="{89E8D5ED-1F4C-4144-A2DB-D5C665AFA494}" destId="{ADF547D4-9078-40BC-A204-EC2FA2DF5DB7}" srcOrd="3" destOrd="0" presId="urn:microsoft.com/office/officeart/2005/8/layout/radial1"/>
    <dgm:cxn modelId="{E59C4BD3-AC83-4453-B503-6B4F4351C74B}" type="presParOf" srcId="{ADF547D4-9078-40BC-A204-EC2FA2DF5DB7}" destId="{F8691CD5-3050-4E5B-9077-839AC8364C89}" srcOrd="0" destOrd="0" presId="urn:microsoft.com/office/officeart/2005/8/layout/radial1"/>
    <dgm:cxn modelId="{7C34E6C1-DB8D-4591-A6A7-E1E80371892B}" type="presParOf" srcId="{89E8D5ED-1F4C-4144-A2DB-D5C665AFA494}" destId="{7CA195E2-CB6D-4BAF-B6E1-ADF42C4CD1B1}" srcOrd="4" destOrd="0" presId="urn:microsoft.com/office/officeart/2005/8/layout/radial1"/>
    <dgm:cxn modelId="{C67FB960-F968-4AD4-9328-7BDDAED95D17}" type="presParOf" srcId="{89E8D5ED-1F4C-4144-A2DB-D5C665AFA494}" destId="{A99F6957-F661-4B90-9BA4-EA3B5B8816F9}" srcOrd="5" destOrd="0" presId="urn:microsoft.com/office/officeart/2005/8/layout/radial1"/>
    <dgm:cxn modelId="{24F23A5D-FCD4-4A8B-BD1E-1C1CC38F479E}" type="presParOf" srcId="{A99F6957-F661-4B90-9BA4-EA3B5B8816F9}" destId="{CD7F382A-FD8E-4A2E-B2CC-C9DCBD15DD98}" srcOrd="0" destOrd="0" presId="urn:microsoft.com/office/officeart/2005/8/layout/radial1"/>
    <dgm:cxn modelId="{7236BB31-6834-4D35-9E0E-A9ED4A395F1C}" type="presParOf" srcId="{89E8D5ED-1F4C-4144-A2DB-D5C665AFA494}" destId="{13C3083E-2674-410F-9AE6-FCA4AB3E0BBC}" srcOrd="6" destOrd="0" presId="urn:microsoft.com/office/officeart/2005/8/layout/radial1"/>
    <dgm:cxn modelId="{A7373337-36CE-40C7-84E6-6F2528B2D787}" type="presParOf" srcId="{89E8D5ED-1F4C-4144-A2DB-D5C665AFA494}" destId="{ED56E116-0A4E-4DEA-95D3-172E8BFB893C}" srcOrd="7" destOrd="0" presId="urn:microsoft.com/office/officeart/2005/8/layout/radial1"/>
    <dgm:cxn modelId="{5CA6428B-6096-4816-A4BD-2CEDED4C2F8C}" type="presParOf" srcId="{ED56E116-0A4E-4DEA-95D3-172E8BFB893C}" destId="{84196E5A-B665-42BE-B865-802FFA0501EE}" srcOrd="0" destOrd="0" presId="urn:microsoft.com/office/officeart/2005/8/layout/radial1"/>
    <dgm:cxn modelId="{5CE77BD8-EFA1-41C5-BCF4-DF496BCF8255}" type="presParOf" srcId="{89E8D5ED-1F4C-4144-A2DB-D5C665AFA494}" destId="{B5D62220-3BC4-4ED2-85E8-C68C2408F086}"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783270-ED8D-4C0B-B456-4010DBD2CDA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mc:AlternateContent xmlns:mc="http://schemas.openxmlformats.org/markup-compatibility/2006" xmlns:a14="http://schemas.microsoft.com/office/drawing/2010/main">
      <mc:Choice Requires="a14">
        <dgm:pt modelId="{C3A362B0-3B37-4032-9514-A2546E382C52}">
          <dgm:prSet phldrT="[Text]"/>
          <dgm:spPr/>
          <dgm: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𝐹</m:t>
                        </m:r>
                      </m:e>
                      <m:sub>
                        <m:r>
                          <a:rPr lang="pl-PL" b="0" i="1" smtClean="0">
                            <a:latin typeface="Cambria Math" panose="02040503050406030204" pitchFamily="18" charset="0"/>
                          </a:rPr>
                          <m:t>𝑋</m:t>
                        </m:r>
                      </m:sub>
                    </m:sSub>
                    <m:r>
                      <a:rPr lang="pl-PL" b="0" i="1" smtClean="0">
                        <a:latin typeface="Cambria Math" panose="02040503050406030204" pitchFamily="18" charset="0"/>
                      </a:rPr>
                      <m:t>(</m:t>
                    </m:r>
                    <m:r>
                      <a:rPr lang="pl-PL" b="0" i="1" smtClean="0">
                        <a:latin typeface="Cambria Math" panose="02040503050406030204" pitchFamily="18" charset="0"/>
                      </a:rPr>
                      <m:t>𝑋</m:t>
                    </m:r>
                    <m:r>
                      <a:rPr lang="pl-PL" b="0" i="1" smtClean="0">
                        <a:latin typeface="Cambria Math" panose="02040503050406030204" pitchFamily="18" charset="0"/>
                      </a:rPr>
                      <m:t>)</m:t>
                    </m:r>
                  </m:oMath>
                </m:oMathPara>
              </a14:m>
              <a:endParaRPr lang="en-GB" dirty="0"/>
            </a:p>
          </dgm:t>
        </dgm:pt>
      </mc:Choice>
      <mc:Fallback xmlns="">
        <dgm:pt modelId="{C3A362B0-3B37-4032-9514-A2546E382C52}">
          <dgm:prSet phldrT="[Text]"/>
          <dgm:spPr/>
          <dgm:t>
            <a:bodyPr/>
            <a:lstStyle/>
            <a:p>
              <a:r>
                <a:rPr lang="pl-PL" b="0" i="0">
                  <a:latin typeface="Cambria Math" panose="02040503050406030204" pitchFamily="18" charset="0"/>
                </a:rPr>
                <a:t>𝐹_𝑋 (𝑋)</a:t>
              </a:r>
              <a:endParaRPr lang="en-GB" dirty="0"/>
            </a:p>
          </dgm:t>
        </dgm:pt>
      </mc:Fallback>
    </mc:AlternateContent>
    <dgm:pt modelId="{7B7087D7-F2F9-4A55-B551-2A49777D5FEA}" type="parTrans" cxnId="{A94F8A7B-C95A-414C-9BC3-21B143D00C25}">
      <dgm:prSet/>
      <dgm:spPr/>
      <dgm:t>
        <a:bodyPr/>
        <a:lstStyle/>
        <a:p>
          <a:endParaRPr lang="en-GB"/>
        </a:p>
      </dgm:t>
    </dgm:pt>
    <dgm:pt modelId="{5A4231A0-9F12-4A4A-A935-0299D1807A24}" type="sibTrans" cxnId="{A94F8A7B-C95A-414C-9BC3-21B143D00C25}">
      <dgm:prSet/>
      <dgm:spPr/>
      <dgm:t>
        <a:bodyPr/>
        <a:lstStyle/>
        <a:p>
          <a:endParaRPr lang="en-GB"/>
        </a:p>
      </dgm:t>
    </dgm:pt>
    <mc:AlternateContent xmlns:mc="http://schemas.openxmlformats.org/markup-compatibility/2006" xmlns:a14="http://schemas.microsoft.com/office/drawing/2010/main">
      <mc:Choice Requires="a14">
        <dgm:pt modelId="{44EB86AD-9ABC-42BF-935A-88CC8610EA64}">
          <dgm:prSet phldrT="[Text]"/>
          <dgm:spPr/>
          <dgm:t>
            <a:bodyPr/>
            <a:lstStyle/>
            <a:p>
              <a:pPr/>
              <a14:m>
                <m:oMathPara xmlns:m="http://schemas.openxmlformats.org/officeDocument/2006/math">
                  <m:oMathParaPr>
                    <m:jc m:val="centerGroup"/>
                  </m:oMathParaPr>
                  <m:oMath xmlns:m="http://schemas.openxmlformats.org/officeDocument/2006/math">
                    <m:sSubSup>
                      <m:sSubSupPr>
                        <m:ctrlPr>
                          <a:rPr lang="pl-PL" b="0" i="1" smtClean="0">
                            <a:latin typeface="Cambria Math" panose="02040503050406030204" pitchFamily="18" charset="0"/>
                          </a:rPr>
                        </m:ctrlPr>
                      </m:sSubSupPr>
                      <m:e>
                        <m:r>
                          <a:rPr lang="pl-PL" b="0" i="1" smtClean="0">
                            <a:latin typeface="Cambria Math" panose="02040503050406030204" pitchFamily="18" charset="0"/>
                          </a:rPr>
                          <m:t>𝐹</m:t>
                        </m:r>
                      </m:e>
                      <m:sub>
                        <m:r>
                          <a:rPr lang="pl-PL" b="0" i="1" smtClean="0">
                            <a:latin typeface="Cambria Math" panose="02040503050406030204" pitchFamily="18" charset="0"/>
                          </a:rPr>
                          <m:t>𝑋</m:t>
                        </m:r>
                      </m:sub>
                      <m:sup>
                        <m:r>
                          <a:rPr lang="pl-PL" b="0" i="1" smtClean="0">
                            <a:latin typeface="Cambria Math" panose="02040503050406030204" pitchFamily="18" charset="0"/>
                          </a:rPr>
                          <m:t>−1</m:t>
                        </m:r>
                      </m:sup>
                    </m:sSubSup>
                    <m:r>
                      <a:rPr lang="pl-PL" b="0" i="1" smtClean="0">
                        <a:latin typeface="Cambria Math" panose="02040503050406030204" pitchFamily="18" charset="0"/>
                      </a:rPr>
                      <m:t>(</m:t>
                    </m:r>
                    <m:r>
                      <a:rPr lang="pl-PL" b="0" i="1" smtClean="0">
                        <a:latin typeface="Cambria Math" panose="02040503050406030204" pitchFamily="18" charset="0"/>
                      </a:rPr>
                      <m:t>𝑈</m:t>
                    </m:r>
                    <m:r>
                      <a:rPr lang="pl-PL" b="0" i="1" smtClean="0">
                        <a:latin typeface="Cambria Math" panose="02040503050406030204" pitchFamily="18" charset="0"/>
                      </a:rPr>
                      <m:t>)</m:t>
                    </m:r>
                  </m:oMath>
                </m:oMathPara>
              </a14:m>
              <a:endParaRPr lang="en-GB" dirty="0"/>
            </a:p>
          </dgm:t>
        </dgm:pt>
      </mc:Choice>
      <mc:Fallback xmlns="">
        <dgm:pt modelId="{44EB86AD-9ABC-42BF-935A-88CC8610EA64}">
          <dgm:prSet phldrT="[Text]"/>
          <dgm:spPr/>
          <dgm:t>
            <a:bodyPr/>
            <a:lstStyle/>
            <a:p>
              <a:r>
                <a:rPr lang="pl-PL" b="0" i="0">
                  <a:latin typeface="Cambria Math" panose="02040503050406030204" pitchFamily="18" charset="0"/>
                </a:rPr>
                <a:t>𝐹_𝑋^(−1) (𝑈)</a:t>
              </a:r>
              <a:endParaRPr lang="en-GB" dirty="0"/>
            </a:p>
          </dgm:t>
        </dgm:pt>
      </mc:Fallback>
    </mc:AlternateContent>
    <dgm:pt modelId="{37237A96-EC3E-4492-BFC0-4D1187983609}" type="parTrans" cxnId="{14E60A5F-52F2-4D73-88D0-B640EB4E781F}">
      <dgm:prSet/>
      <dgm:spPr/>
      <dgm:t>
        <a:bodyPr/>
        <a:lstStyle/>
        <a:p>
          <a:endParaRPr lang="en-GB"/>
        </a:p>
      </dgm:t>
    </dgm:pt>
    <dgm:pt modelId="{6FD00B1D-29B9-4F3D-8A36-9700CCD54A62}" type="sibTrans" cxnId="{14E60A5F-52F2-4D73-88D0-B640EB4E781F}">
      <dgm:prSet/>
      <dgm:spPr/>
      <dgm:t>
        <a:bodyPr/>
        <a:lstStyle/>
        <a:p>
          <a:endParaRPr lang="en-GB"/>
        </a:p>
      </dgm:t>
    </dgm:pt>
    <dgm:pt modelId="{AD7627BD-2364-48A8-81D4-4DF2AC89772D}" type="pres">
      <dgm:prSet presAssocID="{D5783270-ED8D-4C0B-B456-4010DBD2CDAE}" presName="compositeShape" presStyleCnt="0">
        <dgm:presLayoutVars>
          <dgm:chMax val="2"/>
          <dgm:dir/>
          <dgm:resizeHandles val="exact"/>
        </dgm:presLayoutVars>
      </dgm:prSet>
      <dgm:spPr/>
    </dgm:pt>
    <dgm:pt modelId="{4FF91F19-30E0-4AB8-A587-20A31E277964}" type="pres">
      <dgm:prSet presAssocID="{D5783270-ED8D-4C0B-B456-4010DBD2CDAE}" presName="ribbon" presStyleLbl="node1" presStyleIdx="0" presStyleCnt="1"/>
      <dgm:spPr>
        <a:solidFill>
          <a:srgbClr val="BEB29E"/>
        </a:solidFill>
      </dgm:spPr>
    </dgm:pt>
    <dgm:pt modelId="{5B55EDC2-40D0-446E-96FD-1719AF413977}" type="pres">
      <dgm:prSet presAssocID="{D5783270-ED8D-4C0B-B456-4010DBD2CDAE}" presName="leftArrowText" presStyleLbl="node1" presStyleIdx="0" presStyleCnt="1">
        <dgm:presLayoutVars>
          <dgm:chMax val="0"/>
          <dgm:bulletEnabled val="1"/>
        </dgm:presLayoutVars>
      </dgm:prSet>
      <dgm:spPr/>
    </dgm:pt>
    <dgm:pt modelId="{F02ECF76-CF5E-4658-AFFB-1038BAA1F5E5}" type="pres">
      <dgm:prSet presAssocID="{D5783270-ED8D-4C0B-B456-4010DBD2CDAE}" presName="rightArrowText" presStyleLbl="node1" presStyleIdx="0" presStyleCnt="1">
        <dgm:presLayoutVars>
          <dgm:chMax val="0"/>
          <dgm:bulletEnabled val="1"/>
        </dgm:presLayoutVars>
      </dgm:prSet>
      <dgm:spPr/>
    </dgm:pt>
  </dgm:ptLst>
  <dgm:cxnLst>
    <dgm:cxn modelId="{14E60A5F-52F2-4D73-88D0-B640EB4E781F}" srcId="{D5783270-ED8D-4C0B-B456-4010DBD2CDAE}" destId="{44EB86AD-9ABC-42BF-935A-88CC8610EA64}" srcOrd="1" destOrd="0" parTransId="{37237A96-EC3E-4492-BFC0-4D1187983609}" sibTransId="{6FD00B1D-29B9-4F3D-8A36-9700CCD54A62}"/>
    <dgm:cxn modelId="{A94F8A7B-C95A-414C-9BC3-21B143D00C25}" srcId="{D5783270-ED8D-4C0B-B456-4010DBD2CDAE}" destId="{C3A362B0-3B37-4032-9514-A2546E382C52}" srcOrd="0" destOrd="0" parTransId="{7B7087D7-F2F9-4A55-B551-2A49777D5FEA}" sibTransId="{5A4231A0-9F12-4A4A-A935-0299D1807A24}"/>
    <dgm:cxn modelId="{2316047C-ED52-4AC8-9BC6-CD6F203E73B3}" type="presOf" srcId="{D5783270-ED8D-4C0B-B456-4010DBD2CDAE}" destId="{AD7627BD-2364-48A8-81D4-4DF2AC89772D}" srcOrd="0" destOrd="0" presId="urn:microsoft.com/office/officeart/2005/8/layout/arrow6"/>
    <dgm:cxn modelId="{2242BE88-C772-42B2-A052-C0ADFEDB579C}" type="presOf" srcId="{44EB86AD-9ABC-42BF-935A-88CC8610EA64}" destId="{F02ECF76-CF5E-4658-AFFB-1038BAA1F5E5}" srcOrd="0" destOrd="0" presId="urn:microsoft.com/office/officeart/2005/8/layout/arrow6"/>
    <dgm:cxn modelId="{80F7D19D-939F-493B-B774-5E3226A7FF06}" type="presOf" srcId="{C3A362B0-3B37-4032-9514-A2546E382C52}" destId="{5B55EDC2-40D0-446E-96FD-1719AF413977}" srcOrd="0" destOrd="0" presId="urn:microsoft.com/office/officeart/2005/8/layout/arrow6"/>
    <dgm:cxn modelId="{AFEA4A56-0037-4BB7-80CE-472142CBA4D7}" type="presParOf" srcId="{AD7627BD-2364-48A8-81D4-4DF2AC89772D}" destId="{4FF91F19-30E0-4AB8-A587-20A31E277964}" srcOrd="0" destOrd="0" presId="urn:microsoft.com/office/officeart/2005/8/layout/arrow6"/>
    <dgm:cxn modelId="{E9F42C7D-C442-43C7-8A1E-27E228FFCC4A}" type="presParOf" srcId="{AD7627BD-2364-48A8-81D4-4DF2AC89772D}" destId="{5B55EDC2-40D0-446E-96FD-1719AF413977}" srcOrd="1" destOrd="0" presId="urn:microsoft.com/office/officeart/2005/8/layout/arrow6"/>
    <dgm:cxn modelId="{70EB2AEF-3EE5-43BC-935D-0D5A555D90F0}" type="presParOf" srcId="{AD7627BD-2364-48A8-81D4-4DF2AC89772D}" destId="{F02ECF76-CF5E-4658-AFFB-1038BAA1F5E5}"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5783270-ED8D-4C0B-B456-4010DBD2CDA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3A362B0-3B37-4032-9514-A2546E382C52}">
      <dgm:prSet phldrT="[Text]"/>
      <dgm:spPr>
        <a:blipFill>
          <a:blip xmlns:r="http://schemas.openxmlformats.org/officeDocument/2006/relationships" r:embed="rId1"/>
          <a:stretch>
            <a:fillRect/>
          </a:stretch>
        </a:blipFill>
      </dgm:spPr>
      <dgm:t>
        <a:bodyPr/>
        <a:lstStyle/>
        <a:p>
          <a:r>
            <a:rPr lang="en-GB">
              <a:noFill/>
            </a:rPr>
            <a:t> </a:t>
          </a:r>
        </a:p>
      </dgm:t>
    </dgm:pt>
    <dgm:pt modelId="{7B7087D7-F2F9-4A55-B551-2A49777D5FEA}" type="parTrans" cxnId="{A94F8A7B-C95A-414C-9BC3-21B143D00C25}">
      <dgm:prSet/>
      <dgm:spPr/>
      <dgm:t>
        <a:bodyPr/>
        <a:lstStyle/>
        <a:p>
          <a:endParaRPr lang="en-GB"/>
        </a:p>
      </dgm:t>
    </dgm:pt>
    <dgm:pt modelId="{5A4231A0-9F12-4A4A-A935-0299D1807A24}" type="sibTrans" cxnId="{A94F8A7B-C95A-414C-9BC3-21B143D00C25}">
      <dgm:prSet/>
      <dgm:spPr/>
      <dgm:t>
        <a:bodyPr/>
        <a:lstStyle/>
        <a:p>
          <a:endParaRPr lang="en-GB"/>
        </a:p>
      </dgm:t>
    </dgm:pt>
    <dgm:pt modelId="{44EB86AD-9ABC-42BF-935A-88CC8610EA64}">
      <dgm:prSet phldrT="[Text]"/>
      <dgm:spPr>
        <a:blipFill>
          <a:blip xmlns:r="http://schemas.openxmlformats.org/officeDocument/2006/relationships" r:embed="rId2"/>
          <a:stretch>
            <a:fillRect/>
          </a:stretch>
        </a:blipFill>
      </dgm:spPr>
      <dgm:t>
        <a:bodyPr/>
        <a:lstStyle/>
        <a:p>
          <a:r>
            <a:rPr lang="en-GB">
              <a:noFill/>
            </a:rPr>
            <a:t> </a:t>
          </a:r>
        </a:p>
      </dgm:t>
    </dgm:pt>
    <dgm:pt modelId="{37237A96-EC3E-4492-BFC0-4D1187983609}" type="parTrans" cxnId="{14E60A5F-52F2-4D73-88D0-B640EB4E781F}">
      <dgm:prSet/>
      <dgm:spPr/>
      <dgm:t>
        <a:bodyPr/>
        <a:lstStyle/>
        <a:p>
          <a:endParaRPr lang="en-GB"/>
        </a:p>
      </dgm:t>
    </dgm:pt>
    <dgm:pt modelId="{6FD00B1D-29B9-4F3D-8A36-9700CCD54A62}" type="sibTrans" cxnId="{14E60A5F-52F2-4D73-88D0-B640EB4E781F}">
      <dgm:prSet/>
      <dgm:spPr/>
      <dgm:t>
        <a:bodyPr/>
        <a:lstStyle/>
        <a:p>
          <a:endParaRPr lang="en-GB"/>
        </a:p>
      </dgm:t>
    </dgm:pt>
    <dgm:pt modelId="{AD7627BD-2364-48A8-81D4-4DF2AC89772D}" type="pres">
      <dgm:prSet presAssocID="{D5783270-ED8D-4C0B-B456-4010DBD2CDAE}" presName="compositeShape" presStyleCnt="0">
        <dgm:presLayoutVars>
          <dgm:chMax val="2"/>
          <dgm:dir/>
          <dgm:resizeHandles val="exact"/>
        </dgm:presLayoutVars>
      </dgm:prSet>
      <dgm:spPr/>
    </dgm:pt>
    <dgm:pt modelId="{4FF91F19-30E0-4AB8-A587-20A31E277964}" type="pres">
      <dgm:prSet presAssocID="{D5783270-ED8D-4C0B-B456-4010DBD2CDAE}" presName="ribbon" presStyleLbl="node1" presStyleIdx="0" presStyleCnt="1"/>
      <dgm:spPr>
        <a:solidFill>
          <a:srgbClr val="BEB29E"/>
        </a:solidFill>
      </dgm:spPr>
    </dgm:pt>
    <dgm:pt modelId="{5B55EDC2-40D0-446E-96FD-1719AF413977}" type="pres">
      <dgm:prSet presAssocID="{D5783270-ED8D-4C0B-B456-4010DBD2CDAE}" presName="leftArrowText" presStyleLbl="node1" presStyleIdx="0" presStyleCnt="1">
        <dgm:presLayoutVars>
          <dgm:chMax val="0"/>
          <dgm:bulletEnabled val="1"/>
        </dgm:presLayoutVars>
      </dgm:prSet>
      <dgm:spPr/>
    </dgm:pt>
    <dgm:pt modelId="{F02ECF76-CF5E-4658-AFFB-1038BAA1F5E5}" type="pres">
      <dgm:prSet presAssocID="{D5783270-ED8D-4C0B-B456-4010DBD2CDAE}" presName="rightArrowText" presStyleLbl="node1" presStyleIdx="0" presStyleCnt="1">
        <dgm:presLayoutVars>
          <dgm:chMax val="0"/>
          <dgm:bulletEnabled val="1"/>
        </dgm:presLayoutVars>
      </dgm:prSet>
      <dgm:spPr/>
    </dgm:pt>
  </dgm:ptLst>
  <dgm:cxnLst>
    <dgm:cxn modelId="{14E60A5F-52F2-4D73-88D0-B640EB4E781F}" srcId="{D5783270-ED8D-4C0B-B456-4010DBD2CDAE}" destId="{44EB86AD-9ABC-42BF-935A-88CC8610EA64}" srcOrd="1" destOrd="0" parTransId="{37237A96-EC3E-4492-BFC0-4D1187983609}" sibTransId="{6FD00B1D-29B9-4F3D-8A36-9700CCD54A62}"/>
    <dgm:cxn modelId="{A94F8A7B-C95A-414C-9BC3-21B143D00C25}" srcId="{D5783270-ED8D-4C0B-B456-4010DBD2CDAE}" destId="{C3A362B0-3B37-4032-9514-A2546E382C52}" srcOrd="0" destOrd="0" parTransId="{7B7087D7-F2F9-4A55-B551-2A49777D5FEA}" sibTransId="{5A4231A0-9F12-4A4A-A935-0299D1807A24}"/>
    <dgm:cxn modelId="{2316047C-ED52-4AC8-9BC6-CD6F203E73B3}" type="presOf" srcId="{D5783270-ED8D-4C0B-B456-4010DBD2CDAE}" destId="{AD7627BD-2364-48A8-81D4-4DF2AC89772D}" srcOrd="0" destOrd="0" presId="urn:microsoft.com/office/officeart/2005/8/layout/arrow6"/>
    <dgm:cxn modelId="{2242BE88-C772-42B2-A052-C0ADFEDB579C}" type="presOf" srcId="{44EB86AD-9ABC-42BF-935A-88CC8610EA64}" destId="{F02ECF76-CF5E-4658-AFFB-1038BAA1F5E5}" srcOrd="0" destOrd="0" presId="urn:microsoft.com/office/officeart/2005/8/layout/arrow6"/>
    <dgm:cxn modelId="{80F7D19D-939F-493B-B774-5E3226A7FF06}" type="presOf" srcId="{C3A362B0-3B37-4032-9514-A2546E382C52}" destId="{5B55EDC2-40D0-446E-96FD-1719AF413977}" srcOrd="0" destOrd="0" presId="urn:microsoft.com/office/officeart/2005/8/layout/arrow6"/>
    <dgm:cxn modelId="{AFEA4A56-0037-4BB7-80CE-472142CBA4D7}" type="presParOf" srcId="{AD7627BD-2364-48A8-81D4-4DF2AC89772D}" destId="{4FF91F19-30E0-4AB8-A587-20A31E277964}" srcOrd="0" destOrd="0" presId="urn:microsoft.com/office/officeart/2005/8/layout/arrow6"/>
    <dgm:cxn modelId="{E9F42C7D-C442-43C7-8A1E-27E228FFCC4A}" type="presParOf" srcId="{AD7627BD-2364-48A8-81D4-4DF2AC89772D}" destId="{5B55EDC2-40D0-446E-96FD-1719AF413977}" srcOrd="1" destOrd="0" presId="urn:microsoft.com/office/officeart/2005/8/layout/arrow6"/>
    <dgm:cxn modelId="{70EB2AEF-3EE5-43BC-935D-0D5A555D90F0}" type="presParOf" srcId="{AD7627BD-2364-48A8-81D4-4DF2AC89772D}" destId="{F02ECF76-CF5E-4658-AFFB-1038BAA1F5E5}"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C288E-3DA9-4A21-BFA7-68F1BB60BB2E}">
      <dsp:nvSpPr>
        <dsp:cNvPr id="0" name=""/>
        <dsp:cNvSpPr/>
      </dsp:nvSpPr>
      <dsp:spPr>
        <a:xfrm>
          <a:off x="3357202" y="1884764"/>
          <a:ext cx="1432773" cy="1432773"/>
        </a:xfrm>
        <a:prstGeom prst="ellipse">
          <a:avLst/>
        </a:prstGeom>
        <a:solidFill>
          <a:schemeClr val="accent4">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pl-PL" sz="2700" kern="1200" dirty="0" err="1"/>
            <a:t>Spread</a:t>
          </a:r>
          <a:endParaRPr lang="en-GB" sz="2700" kern="1200" dirty="0"/>
        </a:p>
      </dsp:txBody>
      <dsp:txXfrm>
        <a:off x="3567027" y="2094589"/>
        <a:ext cx="1013123" cy="1013123"/>
      </dsp:txXfrm>
    </dsp:sp>
    <dsp:sp modelId="{B3EE0BB2-BDEC-4C2C-BE59-A9CD9901E1A7}">
      <dsp:nvSpPr>
        <dsp:cNvPr id="0" name=""/>
        <dsp:cNvSpPr/>
      </dsp:nvSpPr>
      <dsp:spPr>
        <a:xfrm rot="13058982">
          <a:off x="3202574" y="2044160"/>
          <a:ext cx="339116" cy="31655"/>
        </a:xfrm>
        <a:custGeom>
          <a:avLst/>
          <a:gdLst/>
          <a:ahLst/>
          <a:cxnLst/>
          <a:rect l="0" t="0" r="0" b="0"/>
          <a:pathLst>
            <a:path>
              <a:moveTo>
                <a:pt x="0" y="15827"/>
              </a:moveTo>
              <a:lnTo>
                <a:pt x="339116"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363655" y="2051509"/>
        <a:ext cx="16955" cy="16955"/>
      </dsp:txXfrm>
    </dsp:sp>
    <dsp:sp modelId="{15CDB6D0-DA66-487E-BAD5-93C3CE0072EC}">
      <dsp:nvSpPr>
        <dsp:cNvPr id="0" name=""/>
        <dsp:cNvSpPr/>
      </dsp:nvSpPr>
      <dsp:spPr>
        <a:xfrm>
          <a:off x="1954290" y="802436"/>
          <a:ext cx="1432773" cy="1432773"/>
        </a:xfrm>
        <a:prstGeom prst="ellipse">
          <a:avLst/>
        </a:prstGeom>
        <a:solidFill>
          <a:schemeClr val="accent5">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l-PL" sz="1800" kern="1200" dirty="0" err="1"/>
            <a:t>Location</a:t>
          </a:r>
          <a:br>
            <a:rPr lang="pl-PL" sz="1800" kern="1200" dirty="0"/>
          </a:br>
          <a:r>
            <a:rPr lang="pl-PL" sz="1800" kern="1200" dirty="0" err="1"/>
            <a:t>Spread</a:t>
          </a:r>
          <a:endParaRPr lang="en-GB" sz="1800" kern="1200" dirty="0"/>
        </a:p>
      </dsp:txBody>
      <dsp:txXfrm>
        <a:off x="2164115" y="1012261"/>
        <a:ext cx="1013123" cy="1013123"/>
      </dsp:txXfrm>
    </dsp:sp>
    <dsp:sp modelId="{ADF547D4-9078-40BC-A204-EC2FA2DF5DB7}">
      <dsp:nvSpPr>
        <dsp:cNvPr id="0" name=""/>
        <dsp:cNvSpPr/>
      </dsp:nvSpPr>
      <dsp:spPr>
        <a:xfrm rot="18478287">
          <a:off x="4398729" y="1783656"/>
          <a:ext cx="601095" cy="31655"/>
        </a:xfrm>
        <a:custGeom>
          <a:avLst/>
          <a:gdLst/>
          <a:ahLst/>
          <a:cxnLst/>
          <a:rect l="0" t="0" r="0" b="0"/>
          <a:pathLst>
            <a:path>
              <a:moveTo>
                <a:pt x="0" y="15827"/>
              </a:moveTo>
              <a:lnTo>
                <a:pt x="601095"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84250" y="1784456"/>
        <a:ext cx="30054" cy="30054"/>
      </dsp:txXfrm>
    </dsp:sp>
    <dsp:sp modelId="{7CA195E2-CB6D-4BAF-B6E1-ADF42C4CD1B1}">
      <dsp:nvSpPr>
        <dsp:cNvPr id="0" name=""/>
        <dsp:cNvSpPr/>
      </dsp:nvSpPr>
      <dsp:spPr>
        <a:xfrm>
          <a:off x="4608578" y="281429"/>
          <a:ext cx="1432773" cy="1432773"/>
        </a:xfrm>
        <a:prstGeom prst="ellipse">
          <a:avLst/>
        </a:prstGeom>
        <a:solidFill>
          <a:schemeClr val="accent5">
            <a:hueOff val="0"/>
            <a:satOff val="33333"/>
            <a:lumOff val="9411"/>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l-PL" sz="1800" kern="1200" dirty="0" err="1"/>
            <a:t>Quality</a:t>
          </a:r>
          <a:br>
            <a:rPr lang="pl-PL" sz="1800" kern="1200" dirty="0"/>
          </a:br>
          <a:r>
            <a:rPr lang="pl-PL" sz="1800" kern="1200" dirty="0" err="1"/>
            <a:t>Spread</a:t>
          </a:r>
          <a:endParaRPr lang="en-GB" sz="1800" kern="1200" dirty="0"/>
        </a:p>
      </dsp:txBody>
      <dsp:txXfrm>
        <a:off x="4818403" y="491254"/>
        <a:ext cx="1013123" cy="1013123"/>
      </dsp:txXfrm>
    </dsp:sp>
    <dsp:sp modelId="{A99F6957-F661-4B90-9BA4-EA3B5B8816F9}">
      <dsp:nvSpPr>
        <dsp:cNvPr id="0" name=""/>
        <dsp:cNvSpPr/>
      </dsp:nvSpPr>
      <dsp:spPr>
        <a:xfrm rot="2758023">
          <a:off x="4394325" y="3518165"/>
          <a:ext cx="1162272" cy="31655"/>
        </a:xfrm>
        <a:custGeom>
          <a:avLst/>
          <a:gdLst/>
          <a:ahLst/>
          <a:cxnLst/>
          <a:rect l="0" t="0" r="0" b="0"/>
          <a:pathLst>
            <a:path>
              <a:moveTo>
                <a:pt x="0" y="15827"/>
              </a:moveTo>
              <a:lnTo>
                <a:pt x="1162272"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946404" y="3504936"/>
        <a:ext cx="58113" cy="58113"/>
      </dsp:txXfrm>
    </dsp:sp>
    <dsp:sp modelId="{13C3083E-2674-410F-9AE6-FCA4AB3E0BBC}">
      <dsp:nvSpPr>
        <dsp:cNvPr id="0" name=""/>
        <dsp:cNvSpPr/>
      </dsp:nvSpPr>
      <dsp:spPr>
        <a:xfrm>
          <a:off x="5160946" y="3750447"/>
          <a:ext cx="1432773" cy="1432773"/>
        </a:xfrm>
        <a:prstGeom prst="ellipse">
          <a:avLst/>
        </a:prstGeom>
        <a:solidFill>
          <a:schemeClr val="accent5">
            <a:hueOff val="0"/>
            <a:satOff val="66667"/>
            <a:lumOff val="18823"/>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l-PL" sz="1800" kern="1200" dirty="0"/>
            <a:t>Processing</a:t>
          </a:r>
          <a:br>
            <a:rPr lang="pl-PL" sz="1800" kern="1200" dirty="0"/>
          </a:br>
          <a:r>
            <a:rPr lang="pl-PL" sz="1800" kern="1200" dirty="0" err="1"/>
            <a:t>Spread</a:t>
          </a:r>
          <a:endParaRPr lang="en-GB" sz="1800" kern="1200" dirty="0"/>
        </a:p>
      </dsp:txBody>
      <dsp:txXfrm>
        <a:off x="5370771" y="3960272"/>
        <a:ext cx="1013123" cy="1013123"/>
      </dsp:txXfrm>
    </dsp:sp>
    <dsp:sp modelId="{ED56E116-0A4E-4DEA-95D3-172E8BFB893C}">
      <dsp:nvSpPr>
        <dsp:cNvPr id="0" name=""/>
        <dsp:cNvSpPr/>
      </dsp:nvSpPr>
      <dsp:spPr>
        <a:xfrm rot="9028935">
          <a:off x="1937156" y="3336881"/>
          <a:ext cx="1618039" cy="31655"/>
        </a:xfrm>
        <a:custGeom>
          <a:avLst/>
          <a:gdLst/>
          <a:ahLst/>
          <a:cxnLst/>
          <a:rect l="0" t="0" r="0" b="0"/>
          <a:pathLst>
            <a:path>
              <a:moveTo>
                <a:pt x="0" y="15827"/>
              </a:moveTo>
              <a:lnTo>
                <a:pt x="1618039" y="1582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705724" y="3312257"/>
        <a:ext cx="80901" cy="80901"/>
      </dsp:txXfrm>
    </dsp:sp>
    <dsp:sp modelId="{B5D62220-3BC4-4ED2-85E8-C68C2408F086}">
      <dsp:nvSpPr>
        <dsp:cNvPr id="0" name=""/>
        <dsp:cNvSpPr/>
      </dsp:nvSpPr>
      <dsp:spPr>
        <a:xfrm>
          <a:off x="702375" y="3387879"/>
          <a:ext cx="1432773" cy="1432773"/>
        </a:xfrm>
        <a:prstGeom prst="ellipse">
          <a:avLst/>
        </a:prstGeom>
        <a:solidFill>
          <a:schemeClr val="accent5">
            <a:hueOff val="0"/>
            <a:satOff val="100000"/>
            <a:lumOff val="28234"/>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l-PL" sz="1800" kern="1200" dirty="0" err="1"/>
            <a:t>Calendar</a:t>
          </a:r>
          <a:br>
            <a:rPr lang="pl-PL" sz="1800" kern="1200" dirty="0"/>
          </a:br>
          <a:r>
            <a:rPr lang="pl-PL" sz="1800" kern="1200" dirty="0" err="1"/>
            <a:t>Spread</a:t>
          </a:r>
          <a:endParaRPr lang="en-GB" sz="1800" kern="1200" dirty="0"/>
        </a:p>
      </dsp:txBody>
      <dsp:txXfrm>
        <a:off x="912200" y="3597704"/>
        <a:ext cx="1013123" cy="1013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91F19-30E0-4AB8-A587-20A31E277964}">
      <dsp:nvSpPr>
        <dsp:cNvPr id="0" name=""/>
        <dsp:cNvSpPr/>
      </dsp:nvSpPr>
      <dsp:spPr>
        <a:xfrm>
          <a:off x="944107" y="0"/>
          <a:ext cx="3838267" cy="1535307"/>
        </a:xfrm>
        <a:prstGeom prst="leftRightRibbon">
          <a:avLst/>
        </a:prstGeom>
        <a:solidFill>
          <a:srgbClr val="BEB2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5EDC2-40D0-446E-96FD-1719AF413977}">
      <dsp:nvSpPr>
        <dsp:cNvPr id="0" name=""/>
        <dsp:cNvSpPr/>
      </dsp:nvSpPr>
      <dsp:spPr>
        <a:xfrm>
          <a:off x="1404699" y="268678"/>
          <a:ext cx="1266628" cy="7523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pl-PL" sz="2700" b="0" i="1" kern="1200" smtClean="0">
                        <a:latin typeface="Cambria Math" panose="02040503050406030204" pitchFamily="18" charset="0"/>
                      </a:rPr>
                    </m:ctrlPr>
                  </m:sSubPr>
                  <m:e>
                    <m:r>
                      <a:rPr lang="pl-PL" sz="2700" b="0" i="1" kern="1200" smtClean="0">
                        <a:latin typeface="Cambria Math" panose="02040503050406030204" pitchFamily="18" charset="0"/>
                      </a:rPr>
                      <m:t>𝐹</m:t>
                    </m:r>
                  </m:e>
                  <m:sub>
                    <m:r>
                      <a:rPr lang="pl-PL" sz="2700" b="0" i="1" kern="1200" smtClean="0">
                        <a:latin typeface="Cambria Math" panose="02040503050406030204" pitchFamily="18" charset="0"/>
                      </a:rPr>
                      <m:t>𝑋</m:t>
                    </m:r>
                  </m:sub>
                </m:sSub>
                <m:r>
                  <a:rPr lang="pl-PL" sz="2700" b="0" i="1" kern="1200" smtClean="0">
                    <a:latin typeface="Cambria Math" panose="02040503050406030204" pitchFamily="18" charset="0"/>
                  </a:rPr>
                  <m:t>(</m:t>
                </m:r>
                <m:r>
                  <a:rPr lang="pl-PL" sz="2700" b="0" i="1" kern="1200" smtClean="0">
                    <a:latin typeface="Cambria Math" panose="02040503050406030204" pitchFamily="18" charset="0"/>
                  </a:rPr>
                  <m:t>𝑋</m:t>
                </m:r>
                <m:r>
                  <a:rPr lang="pl-PL" sz="2700" b="0" i="1" kern="1200" smtClean="0">
                    <a:latin typeface="Cambria Math" panose="02040503050406030204" pitchFamily="18" charset="0"/>
                  </a:rPr>
                  <m:t>)</m:t>
                </m:r>
              </m:oMath>
            </m:oMathPara>
          </a14:m>
          <a:endParaRPr lang="en-GB" sz="2700" kern="1200" dirty="0"/>
        </a:p>
      </dsp:txBody>
      <dsp:txXfrm>
        <a:off x="1404699" y="268678"/>
        <a:ext cx="1266628" cy="752300"/>
      </dsp:txXfrm>
    </dsp:sp>
    <dsp:sp modelId="{F02ECF76-CF5E-4658-AFFB-1038BAA1F5E5}">
      <dsp:nvSpPr>
        <dsp:cNvPr id="0" name=""/>
        <dsp:cNvSpPr/>
      </dsp:nvSpPr>
      <dsp:spPr>
        <a:xfrm>
          <a:off x="2863241" y="514327"/>
          <a:ext cx="1496924" cy="7523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102870" numCol="1" spcCol="1270" anchor="ctr" anchorCtr="0">
          <a:noAutofit/>
        </a:bodyPr>
        <a:lstStyle/>
        <a:p>
          <a:pPr marL="0" lvl="0" indent="0" algn="ctr" defTabSz="12001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pl-PL" sz="2700" b="0" i="1" kern="1200" smtClean="0">
                        <a:latin typeface="Cambria Math" panose="02040503050406030204" pitchFamily="18" charset="0"/>
                      </a:rPr>
                    </m:ctrlPr>
                  </m:sSubSupPr>
                  <m:e>
                    <m:r>
                      <a:rPr lang="pl-PL" sz="2700" b="0" i="1" kern="1200" smtClean="0">
                        <a:latin typeface="Cambria Math" panose="02040503050406030204" pitchFamily="18" charset="0"/>
                      </a:rPr>
                      <m:t>𝐹</m:t>
                    </m:r>
                  </m:e>
                  <m:sub>
                    <m:r>
                      <a:rPr lang="pl-PL" sz="2700" b="0" i="1" kern="1200" smtClean="0">
                        <a:latin typeface="Cambria Math" panose="02040503050406030204" pitchFamily="18" charset="0"/>
                      </a:rPr>
                      <m:t>𝑋</m:t>
                    </m:r>
                  </m:sub>
                  <m:sup>
                    <m:r>
                      <a:rPr lang="pl-PL" sz="2700" b="0" i="1" kern="1200" smtClean="0">
                        <a:latin typeface="Cambria Math" panose="02040503050406030204" pitchFamily="18" charset="0"/>
                      </a:rPr>
                      <m:t>−1</m:t>
                    </m:r>
                  </m:sup>
                </m:sSubSup>
                <m:r>
                  <a:rPr lang="pl-PL" sz="2700" b="0" i="1" kern="1200" smtClean="0">
                    <a:latin typeface="Cambria Math" panose="02040503050406030204" pitchFamily="18" charset="0"/>
                  </a:rPr>
                  <m:t>(</m:t>
                </m:r>
                <m:r>
                  <a:rPr lang="pl-PL" sz="2700" b="0" i="1" kern="1200" smtClean="0">
                    <a:latin typeface="Cambria Math" panose="02040503050406030204" pitchFamily="18" charset="0"/>
                  </a:rPr>
                  <m:t>𝑈</m:t>
                </m:r>
                <m:r>
                  <a:rPr lang="pl-PL" sz="2700" b="0" i="1" kern="1200" smtClean="0">
                    <a:latin typeface="Cambria Math" panose="02040503050406030204" pitchFamily="18" charset="0"/>
                  </a:rPr>
                  <m:t>)</m:t>
                </m:r>
              </m:oMath>
            </m:oMathPara>
          </a14:m>
          <a:endParaRPr lang="en-GB" sz="2700" kern="1200" dirty="0"/>
        </a:p>
      </dsp:txBody>
      <dsp:txXfrm>
        <a:off x="2863241" y="514327"/>
        <a:ext cx="1496924" cy="75230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0.64171</cdr:x>
      <cdr:y>0.26124</cdr:y>
    </cdr:from>
    <cdr:to>
      <cdr:x>0.75078</cdr:x>
      <cdr:y>0.32475</cdr:y>
    </cdr:to>
    <cdr:cxnSp macro="">
      <cdr:nvCxnSpPr>
        <cdr:cNvPr id="16" name="Note14/01/2020S2">
          <a:extLst xmlns:a="http://schemas.openxmlformats.org/drawingml/2006/main">
            <a:ext uri="{FF2B5EF4-FFF2-40B4-BE49-F238E27FC236}">
              <a16:creationId xmlns:a16="http://schemas.microsoft.com/office/drawing/2014/main" id="{F3A2EEB8-C613-4C68-940F-5F852C5D7BD5}"/>
            </a:ext>
          </a:extLst>
        </cdr:cNvPr>
        <cdr:cNvCxnSpPr>
          <a:stCxn xmlns:a="http://schemas.openxmlformats.org/drawingml/2006/main" id="8" idx="2"/>
        </cdr:cNvCxnSpPr>
      </cdr:nvCxnSpPr>
      <cdr:spPr>
        <a:xfrm xmlns:a="http://schemas.openxmlformats.org/drawingml/2006/main" rot="16200000" flipH="1">
          <a:off x="4720299" y="750346"/>
          <a:ext cx="244884" cy="758636"/>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0.71421</cdr:x>
      <cdr:y>0.70323</cdr:y>
    </cdr:from>
    <cdr:to>
      <cdr:x>0.75094</cdr:x>
      <cdr:y>0.80744</cdr:y>
    </cdr:to>
    <cdr:cxnSp macro="">
      <cdr:nvCxnSpPr>
        <cdr:cNvPr id="7" name="Note14/01/2020S1">
          <a:extLst xmlns:a="http://schemas.openxmlformats.org/drawingml/2006/main">
            <a:ext uri="{FF2B5EF4-FFF2-40B4-BE49-F238E27FC236}">
              <a16:creationId xmlns:a16="http://schemas.microsoft.com/office/drawing/2014/main" id="{58F66577-30E8-43BE-AA82-AB531D0344FC}"/>
            </a:ext>
          </a:extLst>
        </cdr:cNvPr>
        <cdr:cNvCxnSpPr>
          <a:stCxn xmlns:a="http://schemas.openxmlformats.org/drawingml/2006/main" id="5" idx="3"/>
        </cdr:cNvCxnSpPr>
      </cdr:nvCxnSpPr>
      <cdr:spPr>
        <a:xfrm xmlns:a="http://schemas.openxmlformats.org/drawingml/2006/main" flipV="1">
          <a:off x="4967682" y="2711392"/>
          <a:ext cx="255495" cy="401787"/>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0.52281</cdr:x>
      <cdr:y>0.76708</cdr:y>
    </cdr:from>
    <cdr:to>
      <cdr:x>0.71421</cdr:x>
      <cdr:y>0.84781</cdr:y>
    </cdr:to>
    <cdr:sp macro="" textlink="">
      <cdr:nvSpPr>
        <cdr:cNvPr id="5" name="Note14/01/2020S1">
          <a:extLst xmlns:a="http://schemas.openxmlformats.org/drawingml/2006/main">
            <a:ext uri="{FF2B5EF4-FFF2-40B4-BE49-F238E27FC236}">
              <a16:creationId xmlns:a16="http://schemas.microsoft.com/office/drawing/2014/main" id="{E1D99F87-54B3-47DC-BD2C-FA7875E3299A}"/>
            </a:ext>
          </a:extLst>
        </cdr:cNvPr>
        <cdr:cNvSpPr txBox="1"/>
      </cdr:nvSpPr>
      <cdr:spPr>
        <a:xfrm xmlns:a="http://schemas.openxmlformats.org/drawingml/2006/main">
          <a:off x="3636425" y="2957558"/>
          <a:ext cx="1331257" cy="311242"/>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latin typeface="+mn-lt"/>
            </a:rPr>
            <a:t>Cena surowca</a:t>
          </a:r>
          <a:endParaRPr lang="en-GB" sz="1400" dirty="0">
            <a:solidFill>
              <a:srgbClr val="000000"/>
            </a:solidFill>
            <a:latin typeface="+mn-lt"/>
          </a:endParaRPr>
        </a:p>
      </cdr:txBody>
    </cdr:sp>
  </cdr:relSizeAnchor>
  <cdr:relSizeAnchor xmlns:cdr="http://schemas.openxmlformats.org/drawingml/2006/chartDrawing">
    <cdr:from>
      <cdr:x>0.75665</cdr:x>
      <cdr:y>0.60857</cdr:y>
    </cdr:from>
    <cdr:to>
      <cdr:x>0.75757</cdr:x>
      <cdr:y>0.61022</cdr:y>
    </cdr:to>
    <cdr:sp macro="" textlink="">
      <cdr:nvSpPr>
        <cdr:cNvPr id="6" name="Note14/01/2020S1" descr="{&quot;TextBox&quot;:{&quot;Name&quot;:&quot;NoteS1P14&quot;,&quot;FinalName&quot;:&quot;Note14/01/2020S1&quot;,&quot;Left&quot;:-65.0,&quot;Top&quot;:-26.0,&quot;Width&quot;:150.0,&quot;Height&quot;:72.0,&quot;Text&quot;:&quot;14 Jan 20\nCena surowca&quot;,&quot;Value&quot;:&quot;98.7137124136508&quot;,&quot;HasDateFormat&quot;:true,&quot;DateFormatIndex&quot;:3},&quot;ConnectorLine&quot;:{&quot;ConnectorType&quot;:2,&quot;BeginX&quot;:1.0,&quot;BeginY&quot;:1.0,&quot;EndX&quot;:1.0,&quot;EndY&quot;:1.0,&quot;ArrowDirection&quot;:1,&quot;Series&quot;:{},&quot;AnnotationLeft&quot;:413.2211023622047,&quot;AnnotationTop&quot;:185.25574803149604,&quot;AnnotationWidth&quot;:0.0,&quot;AnnotationHeight&quot;:0.0}}" hidden="1">
          <a:extLst xmlns:a="http://schemas.openxmlformats.org/drawingml/2006/main">
            <a:ext uri="{FF2B5EF4-FFF2-40B4-BE49-F238E27FC236}">
              <a16:creationId xmlns:a16="http://schemas.microsoft.com/office/drawing/2014/main" id="{E79A6E32-56A6-4AE8-9DEB-5EB8586F0A89}"/>
            </a:ext>
          </a:extLst>
        </cdr:cNvPr>
        <cdr:cNvSpPr/>
      </cdr:nvSpPr>
      <cdr:spPr>
        <a:xfrm xmlns:a="http://schemas.openxmlformats.org/drawingml/2006/main">
          <a:off x="5262907" y="2346398"/>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0.51701</cdr:x>
      <cdr:y>0.06965</cdr:y>
    </cdr:from>
    <cdr:to>
      <cdr:x>0.76641</cdr:x>
      <cdr:y>0.26124</cdr:y>
    </cdr:to>
    <cdr:sp macro="" textlink="">
      <cdr:nvSpPr>
        <cdr:cNvPr id="8" name="Note14/01/2020S2">
          <a:extLst xmlns:a="http://schemas.openxmlformats.org/drawingml/2006/main">
            <a:ext uri="{FF2B5EF4-FFF2-40B4-BE49-F238E27FC236}">
              <a16:creationId xmlns:a16="http://schemas.microsoft.com/office/drawing/2014/main" id="{3468D2E9-49D9-4D9F-8979-E4E6385A9105}"/>
            </a:ext>
          </a:extLst>
        </cdr:cNvPr>
        <cdr:cNvSpPr txBox="1"/>
      </cdr:nvSpPr>
      <cdr:spPr>
        <a:xfrm xmlns:a="http://schemas.openxmlformats.org/drawingml/2006/main">
          <a:off x="3596070" y="268558"/>
          <a:ext cx="1734705" cy="738664"/>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rPr>
            <a:t>Łączna c</a:t>
          </a:r>
          <a:r>
            <a:rPr lang="pl-PL" sz="1400" dirty="0">
              <a:solidFill>
                <a:srgbClr val="000000"/>
              </a:solidFill>
              <a:latin typeface="+mn-lt"/>
            </a:rPr>
            <a:t>ena przetworzonych produktów</a:t>
          </a:r>
          <a:endParaRPr lang="en-GB" sz="1400" dirty="0">
            <a:solidFill>
              <a:srgbClr val="000000"/>
            </a:solidFill>
            <a:latin typeface="+mn-lt"/>
          </a:endParaRPr>
        </a:p>
      </cdr:txBody>
    </cdr:sp>
  </cdr:relSizeAnchor>
  <cdr:relSizeAnchor xmlns:cdr="http://schemas.openxmlformats.org/drawingml/2006/chartDrawing">
    <cdr:from>
      <cdr:x>0.75665</cdr:x>
      <cdr:y>0.2982</cdr:y>
    </cdr:from>
    <cdr:to>
      <cdr:x>0.75757</cdr:x>
      <cdr:y>0.29985</cdr:y>
    </cdr:to>
    <cdr:sp macro="" textlink="">
      <cdr:nvSpPr>
        <cdr:cNvPr id="15" name="Note14/01/2020S2" descr="{&quot;TextBox&quot;:{&quot;Name&quot;:&quot;NoteS2P14&quot;,&quot;FinalName&quot;:&quot;Note14/01/2020S2&quot;,&quot;Left&quot;:-65.0,&quot;Top&quot;:-26.0,&quot;Width&quot;:150.0,&quot;Height&quot;:72.0,&quot;Text&quot;:&quot;14 Jan 20\nCena przetworzonego produktu&quot;,&quot;Value&quot;:&quot;117.478751131475&quot;,&quot;HasDateFormat&quot;:true,&quot;DateFormatIndex&quot;:0},&quot;ConnectorLine&quot;:{&quot;ConnectorType&quot;:2,&quot;BeginX&quot;:1.0,&quot;BeginY&quot;:1.0,&quot;EndX&quot;:1.0,&quot;EndY&quot;:1.0,&quot;ArrowDirection&quot;:1,&quot;Series&quot;:{},&quot;AnnotationLeft&quot;:413.2211023622047,&quot;AnnotationTop&quot;:91.030629921259845,&quot;AnnotationWidth&quot;:0.0,&quot;AnnotationHeight&quot;:0.0}}" hidden="1">
          <a:extLst xmlns:a="http://schemas.openxmlformats.org/drawingml/2006/main">
            <a:ext uri="{FF2B5EF4-FFF2-40B4-BE49-F238E27FC236}">
              <a16:creationId xmlns:a16="http://schemas.microsoft.com/office/drawing/2014/main" id="{12027B1C-2952-4075-AD3D-2DDEF1266FE8}"/>
            </a:ext>
          </a:extLst>
        </cdr:cNvPr>
        <cdr:cNvSpPr/>
      </cdr:nvSpPr>
      <cdr:spPr>
        <a:xfrm xmlns:a="http://schemas.openxmlformats.org/drawingml/2006/main">
          <a:off x="5262907" y="1149739"/>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0.64171</cdr:x>
      <cdr:y>0.26124</cdr:y>
    </cdr:from>
    <cdr:to>
      <cdr:x>0.75078</cdr:x>
      <cdr:y>0.32475</cdr:y>
    </cdr:to>
    <cdr:cxnSp macro="">
      <cdr:nvCxnSpPr>
        <cdr:cNvPr id="16" name="Note14/01/2020S2">
          <a:extLst xmlns:a="http://schemas.openxmlformats.org/drawingml/2006/main">
            <a:ext uri="{FF2B5EF4-FFF2-40B4-BE49-F238E27FC236}">
              <a16:creationId xmlns:a16="http://schemas.microsoft.com/office/drawing/2014/main" id="{F3A2EEB8-C613-4C68-940F-5F852C5D7BD5}"/>
            </a:ext>
          </a:extLst>
        </cdr:cNvPr>
        <cdr:cNvCxnSpPr>
          <a:stCxn xmlns:a="http://schemas.openxmlformats.org/drawingml/2006/main" id="8" idx="2"/>
        </cdr:cNvCxnSpPr>
      </cdr:nvCxnSpPr>
      <cdr:spPr>
        <a:xfrm xmlns:a="http://schemas.openxmlformats.org/drawingml/2006/main" rot="16200000" flipH="1">
          <a:off x="4720299" y="750346"/>
          <a:ext cx="244884" cy="758636"/>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0.71421</cdr:x>
      <cdr:y>0.70323</cdr:y>
    </cdr:from>
    <cdr:to>
      <cdr:x>0.75094</cdr:x>
      <cdr:y>0.80744</cdr:y>
    </cdr:to>
    <cdr:cxnSp macro="">
      <cdr:nvCxnSpPr>
        <cdr:cNvPr id="7" name="Note14/01/2020S1">
          <a:extLst xmlns:a="http://schemas.openxmlformats.org/drawingml/2006/main">
            <a:ext uri="{FF2B5EF4-FFF2-40B4-BE49-F238E27FC236}">
              <a16:creationId xmlns:a16="http://schemas.microsoft.com/office/drawing/2014/main" id="{58F66577-30E8-43BE-AA82-AB531D0344FC}"/>
            </a:ext>
          </a:extLst>
        </cdr:cNvPr>
        <cdr:cNvCxnSpPr>
          <a:stCxn xmlns:a="http://schemas.openxmlformats.org/drawingml/2006/main" id="5" idx="3"/>
        </cdr:cNvCxnSpPr>
      </cdr:nvCxnSpPr>
      <cdr:spPr>
        <a:xfrm xmlns:a="http://schemas.openxmlformats.org/drawingml/2006/main" flipV="1">
          <a:off x="4967682" y="2711392"/>
          <a:ext cx="255495" cy="401787"/>
        </a:xfrm>
        <a:prstGeom xmlns:a="http://schemas.openxmlformats.org/drawingml/2006/main" prst="bentConnector2">
          <a:avLst/>
        </a:prstGeom>
        <a:ln xmlns:a="http://schemas.openxmlformats.org/drawingml/2006/main" w="6350">
          <a:solidFill>
            <a:srgbClr val="0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0.52281</cdr:x>
      <cdr:y>0.76708</cdr:y>
    </cdr:from>
    <cdr:to>
      <cdr:x>0.71421</cdr:x>
      <cdr:y>0.84781</cdr:y>
    </cdr:to>
    <cdr:sp macro="" textlink="">
      <cdr:nvSpPr>
        <cdr:cNvPr id="5" name="Note14/01/2020S1">
          <a:extLst xmlns:a="http://schemas.openxmlformats.org/drawingml/2006/main">
            <a:ext uri="{FF2B5EF4-FFF2-40B4-BE49-F238E27FC236}">
              <a16:creationId xmlns:a16="http://schemas.microsoft.com/office/drawing/2014/main" id="{E1D99F87-54B3-47DC-BD2C-FA7875E3299A}"/>
            </a:ext>
          </a:extLst>
        </cdr:cNvPr>
        <cdr:cNvSpPr txBox="1"/>
      </cdr:nvSpPr>
      <cdr:spPr>
        <a:xfrm xmlns:a="http://schemas.openxmlformats.org/drawingml/2006/main">
          <a:off x="3636425" y="2957558"/>
          <a:ext cx="1331257" cy="311242"/>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latin typeface="+mn-lt"/>
            </a:rPr>
            <a:t>Cena surowca</a:t>
          </a:r>
          <a:endParaRPr lang="en-GB" sz="1400" dirty="0">
            <a:solidFill>
              <a:srgbClr val="000000"/>
            </a:solidFill>
            <a:latin typeface="+mn-lt"/>
          </a:endParaRPr>
        </a:p>
      </cdr:txBody>
    </cdr:sp>
  </cdr:relSizeAnchor>
  <cdr:relSizeAnchor xmlns:cdr="http://schemas.openxmlformats.org/drawingml/2006/chartDrawing">
    <cdr:from>
      <cdr:x>0.75665</cdr:x>
      <cdr:y>0.60857</cdr:y>
    </cdr:from>
    <cdr:to>
      <cdr:x>0.75757</cdr:x>
      <cdr:y>0.61022</cdr:y>
    </cdr:to>
    <cdr:sp macro="" textlink="">
      <cdr:nvSpPr>
        <cdr:cNvPr id="6" name="Note14/01/2020S1" descr="{&quot;TextBox&quot;:{&quot;Name&quot;:&quot;NoteS1P14&quot;,&quot;FinalName&quot;:&quot;Note14/01/2020S1&quot;,&quot;Left&quot;:-65.0,&quot;Top&quot;:-26.0,&quot;Width&quot;:150.0,&quot;Height&quot;:72.0,&quot;Text&quot;:&quot;14 Jan 20\nCena surowca&quot;,&quot;Value&quot;:&quot;98.7137124136508&quot;,&quot;HasDateFormat&quot;:true,&quot;DateFormatIndex&quot;:3},&quot;ConnectorLine&quot;:{&quot;ConnectorType&quot;:2,&quot;BeginX&quot;:1.0,&quot;BeginY&quot;:1.0,&quot;EndX&quot;:1.0,&quot;EndY&quot;:1.0,&quot;ArrowDirection&quot;:1,&quot;Series&quot;:{},&quot;AnnotationLeft&quot;:413.2211023622047,&quot;AnnotationTop&quot;:185.25574803149604,&quot;AnnotationWidth&quot;:0.0,&quot;AnnotationHeight&quot;:0.0}}" hidden="1">
          <a:extLst xmlns:a="http://schemas.openxmlformats.org/drawingml/2006/main">
            <a:ext uri="{FF2B5EF4-FFF2-40B4-BE49-F238E27FC236}">
              <a16:creationId xmlns:a16="http://schemas.microsoft.com/office/drawing/2014/main" id="{E79A6E32-56A6-4AE8-9DEB-5EB8586F0A89}"/>
            </a:ext>
          </a:extLst>
        </cdr:cNvPr>
        <cdr:cNvSpPr/>
      </cdr:nvSpPr>
      <cdr:spPr>
        <a:xfrm xmlns:a="http://schemas.openxmlformats.org/drawingml/2006/main">
          <a:off x="5262907" y="2346398"/>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0.51701</cdr:x>
      <cdr:y>0.06965</cdr:y>
    </cdr:from>
    <cdr:to>
      <cdr:x>0.76641</cdr:x>
      <cdr:y>0.26124</cdr:y>
    </cdr:to>
    <cdr:sp macro="" textlink="">
      <cdr:nvSpPr>
        <cdr:cNvPr id="8" name="Note14/01/2020S2">
          <a:extLst xmlns:a="http://schemas.openxmlformats.org/drawingml/2006/main">
            <a:ext uri="{FF2B5EF4-FFF2-40B4-BE49-F238E27FC236}">
              <a16:creationId xmlns:a16="http://schemas.microsoft.com/office/drawing/2014/main" id="{3468D2E9-49D9-4D9F-8979-E4E6385A9105}"/>
            </a:ext>
          </a:extLst>
        </cdr:cNvPr>
        <cdr:cNvSpPr txBox="1"/>
      </cdr:nvSpPr>
      <cdr:spPr>
        <a:xfrm xmlns:a="http://schemas.openxmlformats.org/drawingml/2006/main">
          <a:off x="3596070" y="268558"/>
          <a:ext cx="1734705" cy="738664"/>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chemeClr val="accent1"/>
              </a:solidFill>
            </a14:hiddenFill>
          </a:ext>
        </a:extLst>
      </cdr:spPr>
      <cdr:txBody>
        <a:bodyPr xmlns:a="http://schemas.openxmlformats.org/drawingml/2006/main" vertOverflow="clip" vert="horz" wrap="square" rtlCol="0" anchor="ctr" anchorCtr="1">
          <a:spAutoFit/>
        </a:bodyPr>
        <a:lstStyle xmlns:a="http://schemas.openxmlformats.org/drawingml/2006/main"/>
        <a:p xmlns:a="http://schemas.openxmlformats.org/drawingml/2006/main">
          <a:pPr algn="l">
            <a:spcAft>
              <a:spcPts val="0"/>
            </a:spcAft>
          </a:pPr>
          <a:r>
            <a:rPr lang="pl-PL" sz="1400" dirty="0">
              <a:solidFill>
                <a:srgbClr val="000000"/>
              </a:solidFill>
            </a:rPr>
            <a:t>Łączna c</a:t>
          </a:r>
          <a:r>
            <a:rPr lang="pl-PL" sz="1400" dirty="0">
              <a:solidFill>
                <a:srgbClr val="000000"/>
              </a:solidFill>
              <a:latin typeface="+mn-lt"/>
            </a:rPr>
            <a:t>ena przetworzonych produktów</a:t>
          </a:r>
          <a:endParaRPr lang="en-GB" sz="1400" dirty="0">
            <a:solidFill>
              <a:srgbClr val="000000"/>
            </a:solidFill>
            <a:latin typeface="+mn-lt"/>
          </a:endParaRPr>
        </a:p>
      </cdr:txBody>
    </cdr:sp>
  </cdr:relSizeAnchor>
  <cdr:relSizeAnchor xmlns:cdr="http://schemas.openxmlformats.org/drawingml/2006/chartDrawing">
    <cdr:from>
      <cdr:x>0.75665</cdr:x>
      <cdr:y>0.2982</cdr:y>
    </cdr:from>
    <cdr:to>
      <cdr:x>0.75757</cdr:x>
      <cdr:y>0.29985</cdr:y>
    </cdr:to>
    <cdr:sp macro="" textlink="">
      <cdr:nvSpPr>
        <cdr:cNvPr id="15" name="Note14/01/2020S2" descr="{&quot;TextBox&quot;:{&quot;Name&quot;:&quot;NoteS2P14&quot;,&quot;FinalName&quot;:&quot;Note14/01/2020S2&quot;,&quot;Left&quot;:-65.0,&quot;Top&quot;:-26.0,&quot;Width&quot;:150.0,&quot;Height&quot;:72.0,&quot;Text&quot;:&quot;14 Jan 20\nCena przetworzonego produktu&quot;,&quot;Value&quot;:&quot;117.478751131475&quot;,&quot;HasDateFormat&quot;:true,&quot;DateFormatIndex&quot;:0},&quot;ConnectorLine&quot;:{&quot;ConnectorType&quot;:2,&quot;BeginX&quot;:1.0,&quot;BeginY&quot;:1.0,&quot;EndX&quot;:1.0,&quot;EndY&quot;:1.0,&quot;ArrowDirection&quot;:1,&quot;Series&quot;:{},&quot;AnnotationLeft&quot;:413.2211023622047,&quot;AnnotationTop&quot;:91.030629921259845,&quot;AnnotationWidth&quot;:0.0,&quot;AnnotationHeight&quot;:0.0}}" hidden="1">
          <a:extLst xmlns:a="http://schemas.openxmlformats.org/drawingml/2006/main">
            <a:ext uri="{FF2B5EF4-FFF2-40B4-BE49-F238E27FC236}">
              <a16:creationId xmlns:a16="http://schemas.microsoft.com/office/drawing/2014/main" id="{12027B1C-2952-4075-AD3D-2DDEF1266FE8}"/>
            </a:ext>
          </a:extLst>
        </cdr:cNvPr>
        <cdr:cNvSpPr/>
      </cdr:nvSpPr>
      <cdr:spPr>
        <a:xfrm xmlns:a="http://schemas.openxmlformats.org/drawingml/2006/main">
          <a:off x="5262907" y="1149739"/>
          <a:ext cx="6350" cy="6350"/>
        </a:xfrm>
        <a:prstGeom xmlns:a="http://schemas.openxmlformats.org/drawingml/2006/main" prst="rect">
          <a:avLst/>
        </a:prstGeom>
        <a:noFill xmlns:a="http://schemas.openxmlformats.org/drawingml/2006/main"/>
        <a:ln xmlns:a="http://schemas.openxmlformats.org/drawingml/2006/main" w="19050">
          <a:solidFill>
            <a:srgbClr val="7B7D8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3" name="Rectangle 3"/>
          <p:cNvSpPr>
            <a:spLocks noGrp="1" noChangeArrowheads="1"/>
          </p:cNvSpPr>
          <p:nvPr>
            <p:ph type="dt" sz="quarter" idx="1"/>
          </p:nvPr>
        </p:nvSpPr>
        <p:spPr bwMode="auto">
          <a:xfrm>
            <a:off x="6796622" y="0"/>
            <a:ext cx="65" cy="184666"/>
          </a:xfrm>
          <a:prstGeom prst="rect">
            <a:avLst/>
          </a:prstGeom>
          <a:noFill/>
          <a:ln w="28575">
            <a:noFill/>
            <a:miter lim="800000"/>
            <a:headEnd/>
            <a:tailEnd/>
          </a:ln>
          <a:effectLst/>
        </p:spPr>
        <p:txBody>
          <a:bodyPr vert="horz" wrap="none" lIns="0" tIns="0" rIns="0" bIns="0" numCol="1" anchor="t" anchorCtr="0" compatLnSpc="1">
            <a:prstTxWarp prst="textNoShape">
              <a:avLst/>
            </a:prstTxWarp>
            <a:spAutoFit/>
          </a:bodyPr>
          <a:lstStyle>
            <a:lvl1pPr algn="r" defTabSz="885825">
              <a:defRPr sz="1200">
                <a:latin typeface="Arial Unicode MS" pitchFamily="34" charset="-128"/>
                <a:ea typeface="Arial Unicode MS" pitchFamily="34" charset="-128"/>
                <a:cs typeface="Arial Unicode MS" pitchFamily="34" charset="-128"/>
              </a:defRPr>
            </a:lvl1pPr>
          </a:lstStyle>
          <a:p>
            <a:endParaRPr lang="en-US" altLang="zh-TW" dirty="0"/>
          </a:p>
        </p:txBody>
      </p:sp>
      <p:sp>
        <p:nvSpPr>
          <p:cNvPr id="112644" name="Rectangle 4"/>
          <p:cNvSpPr>
            <a:spLocks noGrp="1" noChangeArrowheads="1"/>
          </p:cNvSpPr>
          <p:nvPr>
            <p:ph type="ftr" sz="quarter" idx="2"/>
          </p:nvPr>
        </p:nvSpPr>
        <p:spPr bwMode="auto">
          <a:xfrm>
            <a:off x="0" y="9696715"/>
            <a:ext cx="65"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defTabSz="885825">
              <a:defRPr sz="1200">
                <a:latin typeface="Arial Unicode MS" pitchFamily="34" charset="-128"/>
                <a:ea typeface="Arial Unicode MS" pitchFamily="34" charset="-128"/>
                <a:cs typeface="Arial Unicode MS" pitchFamily="34" charset="-128"/>
              </a:defRPr>
            </a:lvl1pPr>
          </a:lstStyle>
          <a:p>
            <a:endParaRPr lang="en-US" altLang="zh-TW" dirty="0"/>
          </a:p>
        </p:txBody>
      </p:sp>
      <p:sp>
        <p:nvSpPr>
          <p:cNvPr id="112645" name="Rectangle 5"/>
          <p:cNvSpPr>
            <a:spLocks noGrp="1" noChangeArrowheads="1"/>
          </p:cNvSpPr>
          <p:nvPr>
            <p:ph type="sldNum" sz="quarter" idx="3"/>
          </p:nvPr>
        </p:nvSpPr>
        <p:spPr bwMode="auto">
          <a:xfrm>
            <a:off x="6488910" y="9696715"/>
            <a:ext cx="307777"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algn="r" defTabSz="885825">
              <a:defRPr sz="1200">
                <a:latin typeface="Arial Unicode MS" pitchFamily="34" charset="-128"/>
                <a:ea typeface="Arial Unicode MS" pitchFamily="34" charset="-128"/>
                <a:cs typeface="Arial Unicode MS" pitchFamily="34" charset="-128"/>
              </a:defRPr>
            </a:lvl1pPr>
          </a:lstStyle>
          <a:p>
            <a:fld id="{23696B7D-EF83-44B5-82B1-48F110CC46E5}" type="slidenum">
              <a:rPr lang="zh-TW" altLang="en-US"/>
              <a:pPr/>
              <a:t>‹#›</a:t>
            </a:fld>
            <a:endParaRPr lang="en-US" altLang="zh-TW" dirty="0"/>
          </a:p>
        </p:txBody>
      </p:sp>
    </p:spTree>
    <p:extLst>
      <p:ext uri="{BB962C8B-B14F-4D97-AF65-F5344CB8AC3E}">
        <p14:creationId xmlns:p14="http://schemas.microsoft.com/office/powerpoint/2010/main" val="453026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4"/>
          <p:cNvSpPr>
            <a:spLocks noGrp="1" noRot="1" noChangeAspect="1" noChangeArrowheads="1" noTextEdit="1"/>
          </p:cNvSpPr>
          <p:nvPr>
            <p:ph type="sldImg" idx="2"/>
          </p:nvPr>
        </p:nvSpPr>
        <p:spPr bwMode="auto">
          <a:xfrm>
            <a:off x="457200" y="274638"/>
            <a:ext cx="3786188" cy="2841625"/>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63884" y="3491138"/>
            <a:ext cx="5787707" cy="567946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p>
        </p:txBody>
      </p:sp>
      <p:sp>
        <p:nvSpPr>
          <p:cNvPr id="10247" name="Rectangle 7"/>
          <p:cNvSpPr>
            <a:spLocks noGrp="1" noChangeArrowheads="1"/>
          </p:cNvSpPr>
          <p:nvPr>
            <p:ph type="sldNum" sz="quarter" idx="5"/>
          </p:nvPr>
        </p:nvSpPr>
        <p:spPr bwMode="auto">
          <a:xfrm>
            <a:off x="3695467" y="9425055"/>
            <a:ext cx="2957302" cy="446147"/>
          </a:xfrm>
          <a:prstGeom prst="rect">
            <a:avLst/>
          </a:prstGeom>
          <a:noFill/>
          <a:ln w="9525">
            <a:noFill/>
            <a:miter lim="800000"/>
            <a:headEnd/>
            <a:tailEnd/>
          </a:ln>
          <a:effectLst/>
        </p:spPr>
        <p:txBody>
          <a:bodyPr vert="horz" wrap="square" lIns="19980" tIns="0" rIns="19980" bIns="0" numCol="1" anchor="b" anchorCtr="0" compatLnSpc="1">
            <a:prstTxWarp prst="textNoShape">
              <a:avLst/>
            </a:prstTxWarp>
          </a:bodyPr>
          <a:lstStyle>
            <a:lvl1pPr algn="r" defTabSz="950913">
              <a:spcBef>
                <a:spcPct val="0"/>
              </a:spcBef>
              <a:defRPr sz="1100">
                <a:ea typeface="Arial Unicode MS" pitchFamily="34" charset="-128"/>
                <a:cs typeface="Arial Unicode MS" pitchFamily="34" charset="-128"/>
              </a:defRPr>
            </a:lvl1pPr>
          </a:lstStyle>
          <a:p>
            <a:fld id="{2A45EEF0-2412-4E74-8042-71FA5C916756}" type="slidenum">
              <a:rPr lang="zh-TW" altLang="en-US"/>
              <a:pPr/>
              <a:t>‹#›</a:t>
            </a:fld>
            <a:endParaRPr lang="en-US" altLang="zh-TW" dirty="0"/>
          </a:p>
        </p:txBody>
      </p:sp>
      <p:sp>
        <p:nvSpPr>
          <p:cNvPr id="10248" name="Line 8"/>
          <p:cNvSpPr>
            <a:spLocks noChangeShapeType="1"/>
          </p:cNvSpPr>
          <p:nvPr/>
        </p:nvSpPr>
        <p:spPr bwMode="gray">
          <a:xfrm>
            <a:off x="663884" y="3343554"/>
            <a:ext cx="5762947" cy="0"/>
          </a:xfrm>
          <a:prstGeom prst="line">
            <a:avLst/>
          </a:prstGeom>
          <a:noFill/>
          <a:ln w="25400">
            <a:solidFill>
              <a:schemeClr val="bg2"/>
            </a:solidFill>
            <a:round/>
            <a:headEnd type="none" w="sm" len="sm"/>
            <a:tailEnd type="none" w="sm" len="sm"/>
          </a:ln>
          <a:effectLst/>
        </p:spPr>
        <p:txBody>
          <a:bodyPr wrap="none" anchor="ctr"/>
          <a:lstStyle/>
          <a:p>
            <a:endParaRPr lang="en-US" dirty="0"/>
          </a:p>
        </p:txBody>
      </p:sp>
    </p:spTree>
    <p:extLst>
      <p:ext uri="{BB962C8B-B14F-4D97-AF65-F5344CB8AC3E}">
        <p14:creationId xmlns:p14="http://schemas.microsoft.com/office/powerpoint/2010/main" val="319776899"/>
      </p:ext>
    </p:extLst>
  </p:cSld>
  <p:clrMap bg1="lt1" tx1="dk1" bg2="lt2" tx2="dk2" accent1="accent1" accent2="accent2" accent3="accent3" accent4="accent4" accent5="accent5" accent6="accent6" hlink="hlink" folHlink="folHlink"/>
  <p:notesStyle>
    <a:lvl1pPr marL="193675" indent="-193675" algn="l" rtl="0" eaLnBrk="0" fontAlgn="base" hangingPunct="0">
      <a:spcBef>
        <a:spcPct val="30000"/>
      </a:spcBef>
      <a:spcAft>
        <a:spcPct val="0"/>
      </a:spcAft>
      <a:buClr>
        <a:srgbClr val="FF0000"/>
      </a:buClr>
      <a:buSzPct val="100000"/>
      <a:buFont typeface="Frutiger 55 Roman" pitchFamily="34" charset="0"/>
      <a:buChar char="•"/>
      <a:defRPr sz="1200" kern="1200">
        <a:solidFill>
          <a:schemeClr val="tx1"/>
        </a:solidFill>
        <a:latin typeface="Frutiger 55 Roman" pitchFamily="34" charset="0"/>
        <a:ea typeface="+mn-ea"/>
        <a:cs typeface="+mn-cs"/>
      </a:defRPr>
    </a:lvl1pPr>
    <a:lvl2pPr marL="563563" indent="-179388" algn="l" rtl="0" eaLnBrk="0" fontAlgn="base" hangingPunct="0">
      <a:spcBef>
        <a:spcPct val="30000"/>
      </a:spcBef>
      <a:spcAft>
        <a:spcPct val="0"/>
      </a:spcAft>
      <a:buSzPct val="80000"/>
      <a:buChar char="—"/>
      <a:defRPr sz="1200" kern="1200">
        <a:solidFill>
          <a:schemeClr val="tx1"/>
        </a:solidFill>
        <a:latin typeface="Frutiger 55 Roman" pitchFamily="34" charset="0"/>
        <a:ea typeface="+mn-ea"/>
        <a:cs typeface="+mn-cs"/>
      </a:defRPr>
    </a:lvl2pPr>
    <a:lvl3pPr marL="947738" indent="-193675"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3pPr>
    <a:lvl4pPr marL="1341438" indent="-203200"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4pPr>
    <a:lvl5pPr marL="1711325" indent="-179388"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45EEF0-2412-4E74-8042-71FA5C916756}" type="slidenum">
              <a:rPr lang="en-US" altLang="zh-TW" smtClean="0"/>
              <a:pPr/>
              <a:t>0</a:t>
            </a:fld>
            <a:endParaRPr lang="en-US" altLang="zh-TW" dirty="0"/>
          </a:p>
        </p:txBody>
      </p:sp>
    </p:spTree>
    <p:extLst>
      <p:ext uri="{BB962C8B-B14F-4D97-AF65-F5344CB8AC3E}">
        <p14:creationId xmlns:p14="http://schemas.microsoft.com/office/powerpoint/2010/main" val="152288322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1.emf"/><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oleObject" Target="../embeddings/oleObject2.bin"/><Relationship Id="rId17" Type="http://schemas.openxmlformats.org/officeDocument/2006/relationships/image" Target="../media/image2.1vx"/><Relationship Id="rId2" Type="http://schemas.openxmlformats.org/officeDocument/2006/relationships/tags" Target="../tags/tag25.xml"/><Relationship Id="rId16" Type="http://schemas.openxmlformats.org/officeDocument/2006/relationships/oleObject" Target="../embeddings/oleObject5.bin"/><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slideMaster" Target="../slideMasters/slideMaster1.xml"/><Relationship Id="rId5" Type="http://schemas.openxmlformats.org/officeDocument/2006/relationships/tags" Target="../tags/tag28.xml"/><Relationship Id="rId15" Type="http://schemas.openxmlformats.org/officeDocument/2006/relationships/oleObject" Target="../embeddings/oleObject4.bin"/><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oleObject" Target="../embeddings/oleObject3.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image" Target="../media/image1.emf"/><Relationship Id="rId3" Type="http://schemas.openxmlformats.org/officeDocument/2006/relationships/tags" Target="../tags/tag110.xml"/><Relationship Id="rId21" Type="http://schemas.openxmlformats.org/officeDocument/2006/relationships/oleObject" Target="../embeddings/oleObject31.bin"/><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oleObject" Target="../embeddings/oleObject29.bin"/><Relationship Id="rId2" Type="http://schemas.openxmlformats.org/officeDocument/2006/relationships/tags" Target="../tags/tag109.xml"/><Relationship Id="rId16" Type="http://schemas.openxmlformats.org/officeDocument/2006/relationships/slideMaster" Target="../slideMasters/slideMaster1.xml"/><Relationship Id="rId20" Type="http://schemas.openxmlformats.org/officeDocument/2006/relationships/oleObject" Target="../embeddings/oleObject30.bin"/><Relationship Id="rId1" Type="http://schemas.openxmlformats.org/officeDocument/2006/relationships/vmlDrawing" Target="../drawings/vmlDrawing11.v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image" Target="../media/image2.1vx"/><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slideMaster" Target="../slideMasters/slideMaster1.xml"/><Relationship Id="rId18" Type="http://schemas.openxmlformats.org/officeDocument/2006/relationships/oleObject" Target="../embeddings/oleObject34.bin"/><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oleObject" Target="../embeddings/oleObject33.bin"/><Relationship Id="rId2" Type="http://schemas.openxmlformats.org/officeDocument/2006/relationships/tags" Target="../tags/tag123.xml"/><Relationship Id="rId16" Type="http://schemas.openxmlformats.org/officeDocument/2006/relationships/image" Target="../media/image2.1vx"/><Relationship Id="rId1" Type="http://schemas.openxmlformats.org/officeDocument/2006/relationships/vmlDrawing" Target="../drawings/vmlDrawing12.v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image" Target="../media/image1.emf"/><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oleObject" Target="../embeddings/oleObject32.bin"/></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image" Target="../media/image2.1vx"/><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image" Target="../media/image1.emf"/><Relationship Id="rId2" Type="http://schemas.openxmlformats.org/officeDocument/2006/relationships/tags" Target="../tags/tag134.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13.v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slideMaster" Target="../slideMasters/slideMaster1.xml"/><Relationship Id="rId10" Type="http://schemas.openxmlformats.org/officeDocument/2006/relationships/tags" Target="../tags/tag142.xml"/><Relationship Id="rId19" Type="http://schemas.openxmlformats.org/officeDocument/2006/relationships/oleObject" Target="../embeddings/oleObject36.bin"/><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image" Target="../media/image1.emf"/><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oleObject" Target="../embeddings/oleObject38.bin"/><Relationship Id="rId1" Type="http://schemas.openxmlformats.org/officeDocument/2006/relationships/vmlDrawing" Target="../drawings/vmlDrawing14.v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oleObject" Target="../embeddings/oleObject40.bin"/><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oleObject" Target="../embeddings/oleObject39.bin"/><Relationship Id="rId10" Type="http://schemas.openxmlformats.org/officeDocument/2006/relationships/tags" Target="../tags/tag155.xml"/><Relationship Id="rId19" Type="http://schemas.openxmlformats.org/officeDocument/2006/relationships/slideMaster" Target="../slideMasters/slideMaster1.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image" Target="../media/image2.1vx"/></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4.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image" Target="../media/image2.1vx"/></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vx"/><Relationship Id="rId2" Type="http://schemas.openxmlformats.org/officeDocument/2006/relationships/slideMaster" Target="../slideMasters/slideMaster1.xml"/><Relationship Id="rId1" Type="http://schemas.openxmlformats.org/officeDocument/2006/relationships/tags" Target="../tags/tag16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0.xml"/><Relationship Id="rId1" Type="http://schemas.openxmlformats.org/officeDocument/2006/relationships/tags" Target="../tags/tag169.xml"/><Relationship Id="rId4" Type="http://schemas.openxmlformats.org/officeDocument/2006/relationships/image" Target="../media/image2.1vx"/></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1.emf"/><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oleObject" Target="../embeddings/oleObject6.bin"/><Relationship Id="rId17" Type="http://schemas.openxmlformats.org/officeDocument/2006/relationships/image" Target="../media/image2.1vx"/><Relationship Id="rId2" Type="http://schemas.openxmlformats.org/officeDocument/2006/relationships/tags" Target="../tags/tag34.xml"/><Relationship Id="rId16" Type="http://schemas.openxmlformats.org/officeDocument/2006/relationships/oleObject" Target="../embeddings/oleObject9.bin"/><Relationship Id="rId1" Type="http://schemas.openxmlformats.org/officeDocument/2006/relationships/vmlDrawing" Target="../drawings/vmlDrawing3.vml"/><Relationship Id="rId6" Type="http://schemas.openxmlformats.org/officeDocument/2006/relationships/tags" Target="../tags/tag38.xml"/><Relationship Id="rId11" Type="http://schemas.openxmlformats.org/officeDocument/2006/relationships/slideMaster" Target="../slideMasters/slideMaster1.xml"/><Relationship Id="rId5" Type="http://schemas.openxmlformats.org/officeDocument/2006/relationships/tags" Target="../tags/tag37.xml"/><Relationship Id="rId15" Type="http://schemas.openxmlformats.org/officeDocument/2006/relationships/oleObject" Target="../embeddings/oleObject8.bin"/><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oleObject" Target="../embeddings/oleObject7.bin"/></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1.emf"/><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oleObject" Target="../embeddings/oleObject10.bin"/><Relationship Id="rId17" Type="http://schemas.openxmlformats.org/officeDocument/2006/relationships/image" Target="../media/image2.1vx"/><Relationship Id="rId2" Type="http://schemas.openxmlformats.org/officeDocument/2006/relationships/tags" Target="../tags/tag43.xml"/><Relationship Id="rId16" Type="http://schemas.openxmlformats.org/officeDocument/2006/relationships/oleObject" Target="../embeddings/oleObject13.bin"/><Relationship Id="rId1" Type="http://schemas.openxmlformats.org/officeDocument/2006/relationships/vmlDrawing" Target="../drawings/vmlDrawing4.vml"/><Relationship Id="rId6" Type="http://schemas.openxmlformats.org/officeDocument/2006/relationships/tags" Target="../tags/tag47.xml"/><Relationship Id="rId11" Type="http://schemas.openxmlformats.org/officeDocument/2006/relationships/slideMaster" Target="../slideMasters/slideMaster1.xml"/><Relationship Id="rId5" Type="http://schemas.openxmlformats.org/officeDocument/2006/relationships/tags" Target="../tags/tag46.xml"/><Relationship Id="rId15" Type="http://schemas.openxmlformats.org/officeDocument/2006/relationships/oleObject" Target="../embeddings/oleObject12.bin"/><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oleObject" Target="../embeddings/oleObject11.bin"/></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1.emf"/><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oleObject" Target="../embeddings/oleObject14.bin"/><Relationship Id="rId2" Type="http://schemas.openxmlformats.org/officeDocument/2006/relationships/tags" Target="../tags/tag52.xml"/><Relationship Id="rId1" Type="http://schemas.openxmlformats.org/officeDocument/2006/relationships/vmlDrawing" Target="../drawings/vmlDrawing5.vml"/><Relationship Id="rId6" Type="http://schemas.openxmlformats.org/officeDocument/2006/relationships/tags" Target="../tags/tag56.xml"/><Relationship Id="rId11" Type="http://schemas.openxmlformats.org/officeDocument/2006/relationships/image" Target="../media/image2.1vx"/><Relationship Id="rId5" Type="http://schemas.openxmlformats.org/officeDocument/2006/relationships/tags" Target="../tags/tag55.xml"/><Relationship Id="rId15" Type="http://schemas.openxmlformats.org/officeDocument/2006/relationships/oleObject" Target="../embeddings/oleObject16.bin"/><Relationship Id="rId10" Type="http://schemas.openxmlformats.org/officeDocument/2006/relationships/slideMaster" Target="../slideMasters/slideMaster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emf"/><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oleObject" Target="../embeddings/oleObject14.bin"/><Relationship Id="rId2" Type="http://schemas.openxmlformats.org/officeDocument/2006/relationships/tags" Target="../tags/tag60.xml"/><Relationship Id="rId1" Type="http://schemas.openxmlformats.org/officeDocument/2006/relationships/vmlDrawing" Target="../drawings/vmlDrawing6.vml"/><Relationship Id="rId6" Type="http://schemas.openxmlformats.org/officeDocument/2006/relationships/tags" Target="../tags/tag64.xml"/><Relationship Id="rId11" Type="http://schemas.openxmlformats.org/officeDocument/2006/relationships/image" Target="../media/image2.1vx"/><Relationship Id="rId5" Type="http://schemas.openxmlformats.org/officeDocument/2006/relationships/tags" Target="../tags/tag63.xml"/><Relationship Id="rId15" Type="http://schemas.openxmlformats.org/officeDocument/2006/relationships/oleObject" Target="../embeddings/oleObject16.bin"/><Relationship Id="rId10" Type="http://schemas.openxmlformats.org/officeDocument/2006/relationships/slideMaster" Target="../slideMasters/slideMaster1.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oleObject" Target="../embeddings/oleObject15.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emf"/><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oleObject" Target="../embeddings/oleObject17.bin"/><Relationship Id="rId2" Type="http://schemas.openxmlformats.org/officeDocument/2006/relationships/tags" Target="../tags/tag68.xml"/><Relationship Id="rId1" Type="http://schemas.openxmlformats.org/officeDocument/2006/relationships/vmlDrawing" Target="../drawings/vmlDrawing7.vml"/><Relationship Id="rId6" Type="http://schemas.openxmlformats.org/officeDocument/2006/relationships/tags" Target="../tags/tag72.xml"/><Relationship Id="rId11" Type="http://schemas.openxmlformats.org/officeDocument/2006/relationships/image" Target="../media/image2.1vx"/><Relationship Id="rId5" Type="http://schemas.openxmlformats.org/officeDocument/2006/relationships/tags" Target="../tags/tag71.xml"/><Relationship Id="rId15" Type="http://schemas.openxmlformats.org/officeDocument/2006/relationships/oleObject" Target="../embeddings/oleObject19.bin"/><Relationship Id="rId10" Type="http://schemas.openxmlformats.org/officeDocument/2006/relationships/slideMaster" Target="../slideMasters/slideMaster1.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oleObject" Target="../embeddings/oleObject21.bin"/><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image" Target="../media/image2.1vx"/><Relationship Id="rId2" Type="http://schemas.openxmlformats.org/officeDocument/2006/relationships/tags" Target="../tags/tag76.xml"/><Relationship Id="rId16" Type="http://schemas.openxmlformats.org/officeDocument/2006/relationships/image" Target="../media/image1.emf"/><Relationship Id="rId1" Type="http://schemas.openxmlformats.org/officeDocument/2006/relationships/vmlDrawing" Target="../drawings/vmlDrawing8.v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5" Type="http://schemas.openxmlformats.org/officeDocument/2006/relationships/oleObject" Target="../embeddings/oleObject20.bin"/><Relationship Id="rId10" Type="http://schemas.openxmlformats.org/officeDocument/2006/relationships/tags" Target="../tags/tag84.xml"/><Relationship Id="rId19" Type="http://schemas.openxmlformats.org/officeDocument/2006/relationships/oleObject" Target="../embeddings/oleObject22.bin"/><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oleObject" Target="../embeddings/oleObject23.bin"/><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slideMaster" Target="../slideMasters/slideMaster1.xml"/><Relationship Id="rId17" Type="http://schemas.openxmlformats.org/officeDocument/2006/relationships/oleObject" Target="../embeddings/oleObject25.bin"/><Relationship Id="rId2" Type="http://schemas.openxmlformats.org/officeDocument/2006/relationships/tags" Target="../tags/tag88.xml"/><Relationship Id="rId16" Type="http://schemas.openxmlformats.org/officeDocument/2006/relationships/oleObject" Target="../embeddings/oleObject24.bin"/><Relationship Id="rId1" Type="http://schemas.openxmlformats.org/officeDocument/2006/relationships/vmlDrawing" Target="../drawings/vmlDrawing9.v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image" Target="../media/image2.1vx"/><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slideMaster" Target="../slideMasters/slideMaster1.xml"/><Relationship Id="rId18" Type="http://schemas.openxmlformats.org/officeDocument/2006/relationships/oleObject" Target="../embeddings/oleObject28.bin"/><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oleObject" Target="../embeddings/oleObject27.bin"/><Relationship Id="rId2" Type="http://schemas.openxmlformats.org/officeDocument/2006/relationships/tags" Target="../tags/tag98.xml"/><Relationship Id="rId16" Type="http://schemas.openxmlformats.org/officeDocument/2006/relationships/image" Target="../media/image2.1vx"/><Relationship Id="rId1" Type="http://schemas.openxmlformats.org/officeDocument/2006/relationships/vmlDrawing" Target="../drawings/vmlDrawing10.v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image" Target="../media/image1.emf"/><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oleObject" Target="../embeddings/oleObject2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age (Image A)">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24B9173-E235-46C0-B2EC-1B09699949B9}"/>
              </a:ext>
            </a:extLst>
          </p:cNvPr>
          <p:cNvGraphicFramePr>
            <a:graphicFrameLocks noChangeAspect="1"/>
          </p:cNvGraphicFramePr>
          <p:nvPr>
            <p:custDataLst>
              <p:tags r:id="rId2"/>
            </p:custDataLst>
            <p:extLst>
              <p:ext uri="{D42A27DB-BD31-4B8C-83A1-F6EECF244321}">
                <p14:modId xmlns:p14="http://schemas.microsoft.com/office/powerpoint/2010/main" val="3771874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94" name="think-cell Slide" r:id="rId12" imgW="286" imgH="286" progId="TCLayout.ActiveDocument.1">
                  <p:embed/>
                </p:oleObj>
              </mc:Choice>
              <mc:Fallback>
                <p:oleObj name="think-cell Slide" r:id="rId12" imgW="286" imgH="286" progId="TCLayout.ActiveDocument.1">
                  <p:embed/>
                  <p:pic>
                    <p:nvPicPr>
                      <p:cNvPr id="2" name="Object 1" hidden="1">
                        <a:extLst>
                          <a:ext uri="{FF2B5EF4-FFF2-40B4-BE49-F238E27FC236}">
                            <a16:creationId xmlns:a16="http://schemas.microsoft.com/office/drawing/2014/main" id="{424B9173-E235-46C0-B2EC-1B09699949B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1" name="text" descr="{&quot;templafy&quot;:{&quot;id&quot;:&quot;765ccad8-e531-46bc-a48e-a6fd89ac9c21&quot;}}" title="Translations.Infoline"/>
          <p:cNvSpPr>
            <a:spLocks noGrp="1"/>
          </p:cNvSpPr>
          <p:nvPr>
            <p:ph type="pic" sz="quarter" idx="13" hasCustomPrompt="1"/>
          </p:nvPr>
        </p:nvSpPr>
        <p:spPr>
          <a:xfrm>
            <a:off x="219456" y="1408176"/>
            <a:ext cx="9600819" cy="5888736"/>
          </a:xfrm>
          <a:prstGeom prst="rect">
            <a:avLst/>
          </a:prstGeom>
        </p:spPr>
        <p:txBody>
          <a:bodyPr lIns="5004000" bIns="180000" anchor="ctr" anchorCtr="0">
            <a:noAutofit/>
          </a:bodyPr>
          <a:lstStyle>
            <a:lvl1pPr marL="6858" indent="0">
              <a:buNone/>
              <a:defRPr/>
            </a:lvl1pPr>
          </a:lstStyle>
          <a:p>
            <a:r>
              <a:rPr lang="en-US"/>
              <a:t>&lt;&lt;Infoline&gt;&gt;</a:t>
            </a:r>
            <a:endParaRPr lang="en-US" dirty="0"/>
          </a:p>
        </p:txBody>
      </p:sp>
      <p:sp>
        <p:nvSpPr>
          <p:cNvPr id="18" name="text" descr="{&quot;templafy&quot;:{&quot;id&quot;:&quot;6babcc81-e43c-4906-a70c-c10ce7455317&quot;}}" title="Translations.Keyline"/>
          <p:cNvSpPr>
            <a:spLocks noGrp="1"/>
          </p:cNvSpPr>
          <p:nvPr>
            <p:ph type="ctrTitle" hasCustomPrompt="1"/>
            <p:custDataLst>
              <p:tags r:id="rId3"/>
            </p:custDataLst>
          </p:nvPr>
        </p:nvSpPr>
        <p:spPr>
          <a:xfrm>
            <a:off x="420624" y="1976400"/>
            <a:ext cx="8202168"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9e5eece8-e471-4534-9e87-e0eb011b6244&quot;}}" title="date"/>
          <p:cNvSpPr>
            <a:spLocks noGrp="1"/>
          </p:cNvSpPr>
          <p:nvPr>
            <p:ph type="subTitle" idx="1" hasCustomPrompt="1"/>
            <p:custDataLst>
              <p:tags r:id="rId4"/>
            </p:custDataLst>
          </p:nvPr>
        </p:nvSpPr>
        <p:spPr>
          <a:xfrm>
            <a:off x="420624" y="3419856"/>
            <a:ext cx="8202168"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US" sz="1800" dirty="0">
                <a:latin typeface="+mn-lt"/>
              </a:rPr>
              <a:t>&lt;&lt;Infoline&gt;&gt;</a:t>
            </a:r>
          </a:p>
        </p:txBody>
      </p:sp>
      <p:sp>
        <p:nvSpPr>
          <p:cNvPr id="38" name="text" descr="{&quot;templafy&quot;:{&quot;id&quot;:&quot;89943fe3-046d-4499-96ef-69ecec4b1cff&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1cc4db8f-c469-42ea-8c58-eb2f39b2565a&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2" name="text" descr="{&quot;templafy&quot;:{&quot;id&quot;:&quot;8068497e-52ab-4f42-8b8c-eddfa3a132a6&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3" name="Object 12" hidden="1">
            <a:extLst>
              <a:ext uri="{FF2B5EF4-FFF2-40B4-BE49-F238E27FC236}">
                <a16:creationId xmlns:a16="http://schemas.microsoft.com/office/drawing/2014/main" id="{D1910D1A-666C-4569-BF65-EBE8BEAE6B1B}"/>
              </a:ext>
            </a:extLst>
          </p:cNvPr>
          <p:cNvGraphicFramePr>
            <a:graphicFrameLocks noChangeAspect="1"/>
          </p:cNvGraphicFramePr>
          <p:nvPr>
            <p:custDataLst>
              <p:tags r:id="rId6"/>
            </p:custDataLst>
            <p:extLst>
              <p:ext uri="{D42A27DB-BD31-4B8C-83A1-F6EECF244321}">
                <p14:modId xmlns:p14="http://schemas.microsoft.com/office/powerpoint/2010/main" val="1745493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95" name="think-cell Slide" r:id="rId14" imgW="286" imgH="286" progId="TCLayout.ActiveDocument.1">
                  <p:embed/>
                </p:oleObj>
              </mc:Choice>
              <mc:Fallback>
                <p:oleObj name="think-cell Slide" r:id="rId14" imgW="286" imgH="286" progId="TCLayout.ActiveDocument.1">
                  <p:embed/>
                  <p:pic>
                    <p:nvPicPr>
                      <p:cNvPr id="13" name="Object 12" hidden="1">
                        <a:extLst>
                          <a:ext uri="{FF2B5EF4-FFF2-40B4-BE49-F238E27FC236}">
                            <a16:creationId xmlns:a16="http://schemas.microsoft.com/office/drawing/2014/main" id="{D1910D1A-666C-4569-BF65-EBE8BEAE6B1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5" name="Object 14" hidden="1">
            <a:extLst>
              <a:ext uri="{FF2B5EF4-FFF2-40B4-BE49-F238E27FC236}">
                <a16:creationId xmlns:a16="http://schemas.microsoft.com/office/drawing/2014/main" id="{3BE8F7AF-A869-4528-9654-108DFBC60668}"/>
              </a:ext>
            </a:extLst>
          </p:cNvPr>
          <p:cNvGraphicFramePr>
            <a:graphicFrameLocks noChangeAspect="1"/>
          </p:cNvGraphicFramePr>
          <p:nvPr>
            <p:custDataLst>
              <p:tags r:id="rId7"/>
            </p:custDataLst>
            <p:extLst>
              <p:ext uri="{D42A27DB-BD31-4B8C-83A1-F6EECF244321}">
                <p14:modId xmlns:p14="http://schemas.microsoft.com/office/powerpoint/2010/main" val="369326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96"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3BE8F7AF-A869-4528-9654-108DFBC6066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2" name="Object 21" hidden="1">
            <a:extLst>
              <a:ext uri="{FF2B5EF4-FFF2-40B4-BE49-F238E27FC236}">
                <a16:creationId xmlns:a16="http://schemas.microsoft.com/office/drawing/2014/main" id="{FA08F59E-A795-49C2-9800-5DA16F0CADD2}"/>
              </a:ext>
            </a:extLst>
          </p:cNvPr>
          <p:cNvGraphicFramePr>
            <a:graphicFrameLocks noChangeAspect="1"/>
          </p:cNvGraphicFramePr>
          <p:nvPr userDrawn="1">
            <p:custDataLst>
              <p:tags r:id="rId8"/>
            </p:custDataLst>
            <p:extLst>
              <p:ext uri="{D42A27DB-BD31-4B8C-83A1-F6EECF244321}">
                <p14:modId xmlns:p14="http://schemas.microsoft.com/office/powerpoint/2010/main" val="1686071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97" name="think-cell Slide" r:id="rId16" imgW="286" imgH="286" progId="TCLayout.ActiveDocument.1">
                  <p:embed/>
                </p:oleObj>
              </mc:Choice>
              <mc:Fallback>
                <p:oleObj name="think-cell Slide" r:id="rId16" imgW="286" imgH="286" progId="TCLayout.ActiveDocument.1">
                  <p:embed/>
                  <p:pic>
                    <p:nvPicPr>
                      <p:cNvPr id="13" name="Object 12" hidden="1">
                        <a:extLst>
                          <a:ext uri="{FF2B5EF4-FFF2-40B4-BE49-F238E27FC236}">
                            <a16:creationId xmlns:a16="http://schemas.microsoft.com/office/drawing/2014/main" id="{D1910D1A-666C-4569-BF65-EBE8BEAE6B1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8c052f5b-ba2f-4ca9-800b-8ccec456dc67&quot;}}">
            <a:extLst>
              <a:ext uri="{FF2B5EF4-FFF2-40B4-BE49-F238E27FC236}">
                <a16:creationId xmlns:a16="http://schemas.microsoft.com/office/drawing/2014/main" id="{16327922-E85D-4A87-BC29-F7893334622F}"/>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4" name="text" descr="{&quot;templafy&quot;:{&quot;id&quot;:&quot;1b16b05d-a21d-46f3-851e-b196f7365563&quot;}}" title="Form.Classification.Classification">
            <a:extLst>
              <a:ext uri="{FF2B5EF4-FFF2-40B4-BE49-F238E27FC236}">
                <a16:creationId xmlns:a16="http://schemas.microsoft.com/office/drawing/2014/main" id="{7E393E6B-495D-44B8-8268-237E6C1F92CE}"/>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5" name="text" descr="{&quot;templafy&quot;:{&quot;id&quot;:&quot;034ac9a2-fdb1-415b-8c72-bfbaa40dacf1&quot;}}" hidden="1" title="Translations.Draft">
            <a:extLst>
              <a:ext uri="{FF2B5EF4-FFF2-40B4-BE49-F238E27FC236}">
                <a16:creationId xmlns:a16="http://schemas.microsoft.com/office/drawing/2014/main" id="{7E7D39D6-C9DE-4E86-BEC7-BB48E5CEE180}"/>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3286260003"/>
      </p:ext>
    </p:extLst>
  </p:cSld>
  <p:clrMapOvr>
    <a:masterClrMapping/>
  </p:clrMapOvr>
  <p:extLst>
    <p:ext uri="{DCECCB84-F9BA-43D5-87BE-67443E8EF086}">
      <p15:sldGuideLst xmlns:p15="http://schemas.microsoft.com/office/powerpoint/2012/main">
        <p15:guide id="1" pos="144" userDrawn="1">
          <p15:clr>
            <a:srgbClr val="FBAE40"/>
          </p15:clr>
        </p15:guide>
        <p15:guide id="2" pos="6192" userDrawn="1">
          <p15:clr>
            <a:srgbClr val="FBAE40"/>
          </p15:clr>
        </p15:guide>
        <p15:guide id="3" pos="264" userDrawn="1">
          <p15:clr>
            <a:srgbClr val="FBAE40"/>
          </p15:clr>
        </p15:guide>
        <p15:guide id="5" orient="horz" pos="888" userDrawn="1">
          <p15:clr>
            <a:srgbClr val="FBAE40"/>
          </p15:clr>
        </p15:guide>
        <p15:guide id="6" orient="horz" pos="1248" userDrawn="1">
          <p15:clr>
            <a:srgbClr val="FBAE40"/>
          </p15:clr>
        </p15:guide>
        <p15:guide id="10" orient="horz" pos="4608" userDrawn="1">
          <p15:clr>
            <a:srgbClr val="FBAE40"/>
          </p15:clr>
        </p15:guide>
        <p15:guide id="11" orient="horz" pos="4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3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0BDFA0-F125-44A5-BFFC-25102394425E}"/>
              </a:ext>
            </a:extLst>
          </p:cNvPr>
          <p:cNvGraphicFramePr>
            <a:graphicFrameLocks noChangeAspect="1"/>
          </p:cNvGraphicFramePr>
          <p:nvPr>
            <p:custDataLst>
              <p:tags r:id="rId2"/>
            </p:custDataLst>
            <p:extLst>
              <p:ext uri="{D42A27DB-BD31-4B8C-83A1-F6EECF244321}">
                <p14:modId xmlns:p14="http://schemas.microsoft.com/office/powerpoint/2010/main" val="1769733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02" name="think-cell Slide" r:id="rId17" imgW="286" imgH="286" progId="TCLayout.ActiveDocument.1">
                  <p:embed/>
                </p:oleObj>
              </mc:Choice>
              <mc:Fallback>
                <p:oleObj name="think-cell Slide" r:id="rId17" imgW="286" imgH="286" progId="TCLayout.ActiveDocument.1">
                  <p:embed/>
                  <p:pic>
                    <p:nvPicPr>
                      <p:cNvPr id="3" name="Object 2" hidden="1">
                        <a:extLst>
                          <a:ext uri="{FF2B5EF4-FFF2-40B4-BE49-F238E27FC236}">
                            <a16:creationId xmlns:a16="http://schemas.microsoft.com/office/drawing/2014/main" id="{920BDFA0-F125-44A5-BFFC-25102394425E}"/>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58AE6B-3AC4-4822-9CF7-471FE34375B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e3f81645-89a4-4566-95de-2d621c3a5126&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3" name="text" descr="{&quot;templafy&quot;:{&quot;id&quot;:&quot;16b708c6-5b4a-43e6-b3ca-55f4b1cfec61&quot;}}" title="Translations.LayoutHeading"/>
          <p:cNvSpPr>
            <a:spLocks noGrp="1"/>
          </p:cNvSpPr>
          <p:nvPr>
            <p:ph type="body" idx="16" hasCustomPrompt="1"/>
            <p:custDataLst>
              <p:tags r:id="rId5"/>
            </p:custDataLst>
          </p:nvPr>
        </p:nvSpPr>
        <p:spPr>
          <a:xfrm>
            <a:off x="42119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4" name="text" descr="{&quot;templafy&quot;:{&quot;id&quot;:&quot;d8e4e0fe-721c-41bf-abd1-3bc041a50134&quot;}}" title="date"/>
          <p:cNvSpPr>
            <a:spLocks noGrp="1"/>
          </p:cNvSpPr>
          <p:nvPr>
            <p:ph sz="quarter" idx="19" hasCustomPrompt="1"/>
          </p:nvPr>
        </p:nvSpPr>
        <p:spPr>
          <a:xfrm>
            <a:off x="421199" y="221773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9" name="text" descr="{&quot;templafy&quot;:{&quot;id&quot;:&quot;e077ed3f-1048-47c7-bb67-d11cd01b4b7c&quot;}}" title="Translations.Source"/>
          <p:cNvSpPr>
            <a:spLocks noGrp="1"/>
          </p:cNvSpPr>
          <p:nvPr>
            <p:ph type="body" sz="quarter" idx="47" hasCustomPrompt="1"/>
          </p:nvPr>
        </p:nvSpPr>
        <p:spPr>
          <a:xfrm>
            <a:off x="422274" y="3857414"/>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5" name="text" descr="{&quot;templafy&quot;:{&quot;id&quot;:&quot;1997bc65-7e3a-4d41-89a0-8d4ed85aa3fc&quot;}}" title="Translations.LayoutHeading"/>
          <p:cNvSpPr>
            <a:spLocks noGrp="1"/>
          </p:cNvSpPr>
          <p:nvPr>
            <p:ph type="body" idx="36" hasCustomPrompt="1"/>
            <p:custDataLst>
              <p:tags r:id="rId6"/>
            </p:custDataLst>
          </p:nvPr>
        </p:nvSpPr>
        <p:spPr>
          <a:xfrm>
            <a:off x="356798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6" name="text" descr="{&quot;templafy&quot;:{&quot;id&quot;:&quot;e395d10c-1c76-49cc-b700-9c9c7370bfac&quot;}}" title="date"/>
          <p:cNvSpPr>
            <a:spLocks noGrp="1"/>
          </p:cNvSpPr>
          <p:nvPr>
            <p:ph sz="quarter" idx="37" hasCustomPrompt="1"/>
          </p:nvPr>
        </p:nvSpPr>
        <p:spPr>
          <a:xfrm>
            <a:off x="3567989" y="221773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0" name="text" descr="{&quot;templafy&quot;:{&quot;id&quot;:&quot;eb65cfea-8332-4aef-8ada-741c3fde53b1&quot;}}" title="Translations.Source"/>
          <p:cNvSpPr>
            <a:spLocks noGrp="1"/>
          </p:cNvSpPr>
          <p:nvPr>
            <p:ph type="body" sz="quarter" idx="48" hasCustomPrompt="1"/>
          </p:nvPr>
        </p:nvSpPr>
        <p:spPr>
          <a:xfrm>
            <a:off x="3567989" y="3857414"/>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37" name="text" descr="{&quot;templafy&quot;:{&quot;id&quot;:&quot;66dba0ca-1729-43f6-b718-0987ffa573fe&quot;}}" title="Translations.LayoutHeading"/>
          <p:cNvSpPr>
            <a:spLocks noGrp="1"/>
          </p:cNvSpPr>
          <p:nvPr>
            <p:ph type="body" idx="38" hasCustomPrompt="1"/>
            <p:custDataLst>
              <p:tags r:id="rId7"/>
            </p:custDataLst>
          </p:nvPr>
        </p:nvSpPr>
        <p:spPr>
          <a:xfrm>
            <a:off x="6714780" y="1857600"/>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95d9dbd3-bb4e-4fbb-926b-f278b5f59ca2&quot;}}" title="date"/>
          <p:cNvSpPr>
            <a:spLocks noGrp="1"/>
          </p:cNvSpPr>
          <p:nvPr>
            <p:ph sz="quarter" idx="39" hasCustomPrompt="1"/>
          </p:nvPr>
        </p:nvSpPr>
        <p:spPr>
          <a:xfrm>
            <a:off x="6714780" y="2221991"/>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1" name="text" descr="{&quot;templafy&quot;:{&quot;id&quot;:&quot;5cbb9270-afe9-494e-8f8b-f02326846827&quot;}}" title="Translations.Source"/>
          <p:cNvSpPr>
            <a:spLocks noGrp="1"/>
          </p:cNvSpPr>
          <p:nvPr>
            <p:ph type="body" sz="quarter" idx="49" hasCustomPrompt="1"/>
          </p:nvPr>
        </p:nvSpPr>
        <p:spPr>
          <a:xfrm>
            <a:off x="6714780" y="3857414"/>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24" name="text" descr="{&quot;templafy&quot;:{&quot;id&quot;:&quot;f05c1957-4950-426b-8b3b-4c93e5e5f906&quot;}}" title="Translations.LayoutHeading">
            <a:extLst>
              <a:ext uri="{FF2B5EF4-FFF2-40B4-BE49-F238E27FC236}">
                <a16:creationId xmlns:a16="http://schemas.microsoft.com/office/drawing/2014/main" id="{11144DB8-7958-466E-8D88-999173C33752}"/>
              </a:ext>
            </a:extLst>
          </p:cNvPr>
          <p:cNvSpPr>
            <a:spLocks noGrp="1"/>
          </p:cNvSpPr>
          <p:nvPr>
            <p:ph type="body" idx="50" hasCustomPrompt="1"/>
            <p:custDataLst>
              <p:tags r:id="rId8"/>
            </p:custDataLst>
          </p:nvPr>
        </p:nvSpPr>
        <p:spPr>
          <a:xfrm>
            <a:off x="420732" y="4096512"/>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5" name="text" descr="{&quot;templafy&quot;:{&quot;id&quot;:&quot;ed013c88-2912-4362-ba70-1f9e5cfe7cf9&quot;}}" title="date">
            <a:extLst>
              <a:ext uri="{FF2B5EF4-FFF2-40B4-BE49-F238E27FC236}">
                <a16:creationId xmlns:a16="http://schemas.microsoft.com/office/drawing/2014/main" id="{F5C2E684-A6F3-413D-9A69-C17E1D682FE8}"/>
              </a:ext>
            </a:extLst>
          </p:cNvPr>
          <p:cNvSpPr>
            <a:spLocks noGrp="1"/>
          </p:cNvSpPr>
          <p:nvPr>
            <p:ph sz="quarter" idx="51" hasCustomPrompt="1"/>
          </p:nvPr>
        </p:nvSpPr>
        <p:spPr>
          <a:xfrm>
            <a:off x="420732"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26" name="text" descr="{&quot;templafy&quot;:{&quot;id&quot;:&quot;4de282ba-263e-49af-8dcb-b1cf08c8eafb&quot;}}" title="Translations.Source">
            <a:extLst>
              <a:ext uri="{FF2B5EF4-FFF2-40B4-BE49-F238E27FC236}">
                <a16:creationId xmlns:a16="http://schemas.microsoft.com/office/drawing/2014/main" id="{1291B920-69F9-4FC2-A150-47498F3FD54B}"/>
              </a:ext>
            </a:extLst>
          </p:cNvPr>
          <p:cNvSpPr>
            <a:spLocks noGrp="1"/>
          </p:cNvSpPr>
          <p:nvPr>
            <p:ph type="body" sz="quarter" idx="52" hasCustomPrompt="1"/>
          </p:nvPr>
        </p:nvSpPr>
        <p:spPr>
          <a:xfrm>
            <a:off x="421807" y="6080760"/>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pic>
        <p:nvPicPr>
          <p:cNvPr id="6" name="image" descr="{&quot;templafy&quot;:{&quot;id&quot;:&quot;e87c26a9-7bfd-408e-b04e-1840dc5b784b&quot;}}">
            <a:extLst>
              <a:ext uri="{FF2B5EF4-FFF2-40B4-BE49-F238E27FC236}">
                <a16:creationId xmlns:a16="http://schemas.microsoft.com/office/drawing/2014/main" id="{B9A1B985-EF83-4A01-BA54-A75BAEDACE4B}"/>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7" name="text" descr="{&quot;templafy&quot;:{&quot;id&quot;:&quot;a1d9022d-0d23-4c79-8823-6b30cf4982ee&quot;}}" title="Translations.LayoutHeading">
            <a:extLst>
              <a:ext uri="{FF2B5EF4-FFF2-40B4-BE49-F238E27FC236}">
                <a16:creationId xmlns:a16="http://schemas.microsoft.com/office/drawing/2014/main" id="{0CACB2C1-8980-4D5B-B36E-08DA08115B5A}"/>
              </a:ext>
            </a:extLst>
          </p:cNvPr>
          <p:cNvSpPr>
            <a:spLocks noGrp="1"/>
          </p:cNvSpPr>
          <p:nvPr>
            <p:ph type="body" idx="53" hasCustomPrompt="1"/>
            <p:custDataLst>
              <p:tags r:id="rId9"/>
            </p:custDataLst>
          </p:nvPr>
        </p:nvSpPr>
        <p:spPr>
          <a:xfrm>
            <a:off x="3567522" y="4096512"/>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8" name="text" descr="{&quot;templafy&quot;:{&quot;id&quot;:&quot;2b273d6e-b673-4b32-80cd-e7f253a4f522&quot;}}" title="date">
            <a:extLst>
              <a:ext uri="{FF2B5EF4-FFF2-40B4-BE49-F238E27FC236}">
                <a16:creationId xmlns:a16="http://schemas.microsoft.com/office/drawing/2014/main" id="{260DCC4E-FEDE-4E81-9830-E596CD607477}"/>
              </a:ext>
            </a:extLst>
          </p:cNvPr>
          <p:cNvSpPr>
            <a:spLocks noGrp="1"/>
          </p:cNvSpPr>
          <p:nvPr>
            <p:ph sz="quarter" idx="54" hasCustomPrompt="1"/>
          </p:nvPr>
        </p:nvSpPr>
        <p:spPr>
          <a:xfrm>
            <a:off x="3567522"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6" name="text" descr="{&quot;templafy&quot;:{&quot;id&quot;:&quot;a1134f43-dcd7-4fc2-a9e1-1cc436084cad&quot;}}" title="Translations.Source">
            <a:extLst>
              <a:ext uri="{FF2B5EF4-FFF2-40B4-BE49-F238E27FC236}">
                <a16:creationId xmlns:a16="http://schemas.microsoft.com/office/drawing/2014/main" id="{89EDF2F0-51BD-4BB3-ADA2-8FEA859D591F}"/>
              </a:ext>
            </a:extLst>
          </p:cNvPr>
          <p:cNvSpPr>
            <a:spLocks noGrp="1"/>
          </p:cNvSpPr>
          <p:nvPr>
            <p:ph type="body" sz="quarter" idx="55" hasCustomPrompt="1"/>
          </p:nvPr>
        </p:nvSpPr>
        <p:spPr>
          <a:xfrm>
            <a:off x="3567522" y="608076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47" name="text" descr="{&quot;templafy&quot;:{&quot;id&quot;:&quot;830da7a3-c59b-4029-9960-4757095202c2&quot;}}" title="Translations.LayoutHeading">
            <a:extLst>
              <a:ext uri="{FF2B5EF4-FFF2-40B4-BE49-F238E27FC236}">
                <a16:creationId xmlns:a16="http://schemas.microsoft.com/office/drawing/2014/main" id="{8072C9C2-EAB5-40D9-83C9-0880CD60639C}"/>
              </a:ext>
            </a:extLst>
          </p:cNvPr>
          <p:cNvSpPr>
            <a:spLocks noGrp="1"/>
          </p:cNvSpPr>
          <p:nvPr>
            <p:ph type="body" idx="56" hasCustomPrompt="1"/>
            <p:custDataLst>
              <p:tags r:id="rId10"/>
            </p:custDataLst>
          </p:nvPr>
        </p:nvSpPr>
        <p:spPr>
          <a:xfrm>
            <a:off x="6714313" y="4096512"/>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8" name="text" descr="{&quot;templafy&quot;:{&quot;id&quot;:&quot;b951d47e-6f37-4e8d-998c-3eb9f034c57b&quot;}}" title="date">
            <a:extLst>
              <a:ext uri="{FF2B5EF4-FFF2-40B4-BE49-F238E27FC236}">
                <a16:creationId xmlns:a16="http://schemas.microsoft.com/office/drawing/2014/main" id="{165EA939-C304-45BC-AAC9-514C003109EA}"/>
              </a:ext>
            </a:extLst>
          </p:cNvPr>
          <p:cNvSpPr>
            <a:spLocks noGrp="1"/>
          </p:cNvSpPr>
          <p:nvPr>
            <p:ph sz="quarter" idx="57" hasCustomPrompt="1"/>
          </p:nvPr>
        </p:nvSpPr>
        <p:spPr>
          <a:xfrm>
            <a:off x="6714313" y="4453128"/>
            <a:ext cx="2897533" cy="161848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9" name="text" descr="{&quot;templafy&quot;:{&quot;id&quot;:&quot;49d30cb9-94cc-4992-86d6-f78e0990be0a&quot;}}" title="Translations.Source">
            <a:extLst>
              <a:ext uri="{FF2B5EF4-FFF2-40B4-BE49-F238E27FC236}">
                <a16:creationId xmlns:a16="http://schemas.microsoft.com/office/drawing/2014/main" id="{4CA6343E-7C77-41B0-86D1-7F77CBCF3DB6}"/>
              </a:ext>
            </a:extLst>
          </p:cNvPr>
          <p:cNvSpPr>
            <a:spLocks noGrp="1"/>
          </p:cNvSpPr>
          <p:nvPr>
            <p:ph type="body" sz="quarter" idx="58" hasCustomPrompt="1"/>
          </p:nvPr>
        </p:nvSpPr>
        <p:spPr>
          <a:xfrm>
            <a:off x="6714313" y="608076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50" name="Object 49" hidden="1">
            <a:extLst>
              <a:ext uri="{FF2B5EF4-FFF2-40B4-BE49-F238E27FC236}">
                <a16:creationId xmlns:a16="http://schemas.microsoft.com/office/drawing/2014/main" id="{4E368506-07B7-4AD6-9899-0ABE9255737B}"/>
              </a:ext>
            </a:extLst>
          </p:cNvPr>
          <p:cNvGraphicFramePr>
            <a:graphicFrameLocks noChangeAspect="1"/>
          </p:cNvGraphicFramePr>
          <p:nvPr>
            <p:custDataLst>
              <p:tags r:id="rId11"/>
            </p:custDataLst>
            <p:extLst>
              <p:ext uri="{D42A27DB-BD31-4B8C-83A1-F6EECF244321}">
                <p14:modId xmlns:p14="http://schemas.microsoft.com/office/powerpoint/2010/main" val="1489335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03" name="think-cell Slide" r:id="rId20" imgW="286" imgH="286" progId="TCLayout.ActiveDocument.1">
                  <p:embed/>
                </p:oleObj>
              </mc:Choice>
              <mc:Fallback>
                <p:oleObj name="think-cell Slide" r:id="rId20" imgW="286" imgH="286" progId="TCLayout.ActiveDocument.1">
                  <p:embed/>
                  <p:pic>
                    <p:nvPicPr>
                      <p:cNvPr id="50" name="Object 49" hidden="1">
                        <a:extLst>
                          <a:ext uri="{FF2B5EF4-FFF2-40B4-BE49-F238E27FC236}">
                            <a16:creationId xmlns:a16="http://schemas.microsoft.com/office/drawing/2014/main" id="{4E368506-07B7-4AD6-9899-0ABE9255737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51" name="Rectangle 50" hidden="1">
            <a:extLst>
              <a:ext uri="{FF2B5EF4-FFF2-40B4-BE49-F238E27FC236}">
                <a16:creationId xmlns:a16="http://schemas.microsoft.com/office/drawing/2014/main" id="{9ACF69CA-DC3E-400F-8DF4-82C71D40E41A}"/>
              </a:ext>
            </a:extLst>
          </p:cNvPr>
          <p:cNvSpPr/>
          <p:nvPr>
            <p:custDataLst>
              <p:tags r:id="rId12"/>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62" name="LAYOUT BODY" hidden="1">
            <a:extLst>
              <a:ext uri="{FF2B5EF4-FFF2-40B4-BE49-F238E27FC236}">
                <a16:creationId xmlns:a16="http://schemas.microsoft.com/office/drawing/2014/main" id="{FFD5128F-C492-4257-B5CA-C4D5DF29F8F5}"/>
              </a:ext>
            </a:extLst>
          </p:cNvPr>
          <p:cNvSpPr/>
          <p:nvPr/>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42" name="Object 41" hidden="1">
            <a:extLst>
              <a:ext uri="{FF2B5EF4-FFF2-40B4-BE49-F238E27FC236}">
                <a16:creationId xmlns:a16="http://schemas.microsoft.com/office/drawing/2014/main" id="{A137323B-00C2-4157-9026-A7AEE3E15400}"/>
              </a:ext>
            </a:extLst>
          </p:cNvPr>
          <p:cNvGraphicFramePr>
            <a:graphicFrameLocks noChangeAspect="1"/>
          </p:cNvGraphicFramePr>
          <p:nvPr userDrawn="1">
            <p:custDataLst>
              <p:tags r:id="rId13"/>
            </p:custDataLst>
            <p:extLst>
              <p:ext uri="{D42A27DB-BD31-4B8C-83A1-F6EECF244321}">
                <p14:modId xmlns:p14="http://schemas.microsoft.com/office/powerpoint/2010/main" val="3730185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04" name="think-cell Slide" r:id="rId21" imgW="286" imgH="286" progId="TCLayout.ActiveDocument.1">
                  <p:embed/>
                </p:oleObj>
              </mc:Choice>
              <mc:Fallback>
                <p:oleObj name="think-cell Slide" r:id="rId21" imgW="286" imgH="286" progId="TCLayout.ActiveDocument.1">
                  <p:embed/>
                  <p:pic>
                    <p:nvPicPr>
                      <p:cNvPr id="50" name="Object 49" hidden="1">
                        <a:extLst>
                          <a:ext uri="{FF2B5EF4-FFF2-40B4-BE49-F238E27FC236}">
                            <a16:creationId xmlns:a16="http://schemas.microsoft.com/office/drawing/2014/main" id="{4E368506-07B7-4AD6-9899-0ABE9255737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FCF59E5E-889C-4F01-89D5-C0DE68AF548F}"/>
              </a:ext>
            </a:extLst>
          </p:cNvPr>
          <p:cNvSpPr/>
          <p:nvPr userDrawn="1">
            <p:custDataLst>
              <p:tags r:id="rId14"/>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4"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A38DD2EB-4492-47F6-A6CA-F2C5054FF2FC}"/>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63" name="text" descr="{&quot;templafy&quot;:{&quot;id&quot;:&quot;1ceda235-23f9-401b-b34e-bbe7a087bd51&quot;}}" hidden="1" title="Translations.Draft">
            <a:extLst>
              <a:ext uri="{FF2B5EF4-FFF2-40B4-BE49-F238E27FC236}">
                <a16:creationId xmlns:a16="http://schemas.microsoft.com/office/drawing/2014/main" id="{DC842D1B-5B2F-417A-81F9-859A0BF6DF4F}"/>
              </a:ext>
            </a:extLst>
          </p:cNvPr>
          <p:cNvSpPr txBox="1"/>
          <p:nvPr userDrawn="1">
            <p:custDataLst>
              <p:tags r:id="rId15"/>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64" name="PXP_GRIDLINES" hidden="1">
            <a:extLst>
              <a:ext uri="{FF2B5EF4-FFF2-40B4-BE49-F238E27FC236}">
                <a16:creationId xmlns:a16="http://schemas.microsoft.com/office/drawing/2014/main" id="{9B908491-1DE1-41A2-AA5A-872C6B56082E}"/>
              </a:ext>
            </a:extLst>
          </p:cNvPr>
          <p:cNvGrpSpPr/>
          <p:nvPr userDrawn="1"/>
        </p:nvGrpSpPr>
        <p:grpSpPr>
          <a:xfrm>
            <a:off x="-6858" y="0"/>
            <a:ext cx="10058818" cy="7543800"/>
            <a:chOff x="-13716" y="0"/>
            <a:chExt cx="10058818" cy="7543800"/>
          </a:xfrm>
        </p:grpSpPr>
        <p:cxnSp>
          <p:nvCxnSpPr>
            <p:cNvPr id="65" name="Straight Connector 64" hidden="1">
              <a:extLst>
                <a:ext uri="{FF2B5EF4-FFF2-40B4-BE49-F238E27FC236}">
                  <a16:creationId xmlns:a16="http://schemas.microsoft.com/office/drawing/2014/main" id="{069A5D36-F277-4D05-9235-800C42469F61}"/>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hidden="1">
              <a:extLst>
                <a:ext uri="{FF2B5EF4-FFF2-40B4-BE49-F238E27FC236}">
                  <a16:creationId xmlns:a16="http://schemas.microsoft.com/office/drawing/2014/main" id="{2798B1C4-BB22-4ED8-9FF3-26A350B561B8}"/>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hidden="1">
              <a:extLst>
                <a:ext uri="{FF2B5EF4-FFF2-40B4-BE49-F238E27FC236}">
                  <a16:creationId xmlns:a16="http://schemas.microsoft.com/office/drawing/2014/main" id="{92496676-F145-4E4C-A92C-5C3E3947421A}"/>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CEA1812F-02EC-416B-9E24-7AA6453032C2}"/>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hidden="1">
              <a:extLst>
                <a:ext uri="{FF2B5EF4-FFF2-40B4-BE49-F238E27FC236}">
                  <a16:creationId xmlns:a16="http://schemas.microsoft.com/office/drawing/2014/main" id="{A6927AE7-2655-4C6D-B72E-48F731E03EB5}"/>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hidden="1">
              <a:extLst>
                <a:ext uri="{FF2B5EF4-FFF2-40B4-BE49-F238E27FC236}">
                  <a16:creationId xmlns:a16="http://schemas.microsoft.com/office/drawing/2014/main" id="{765C77CF-D874-4F4A-AF14-D35160ABF0FC}"/>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1" name="LAYOUT BODY" hidden="1">
            <a:extLst>
              <a:ext uri="{FF2B5EF4-FFF2-40B4-BE49-F238E27FC236}">
                <a16:creationId xmlns:a16="http://schemas.microsoft.com/office/drawing/2014/main" id="{3083B921-B5D8-4B48-BF95-9311C809FA6A}"/>
              </a:ext>
            </a:extLst>
          </p:cNvPr>
          <p:cNvSpPr/>
          <p:nvPr userDrawn="1"/>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881789246"/>
      </p:ext>
    </p:extLst>
  </p:cSld>
  <p:clrMapOvr>
    <a:masterClrMapping/>
  </p:clrMapOvr>
  <p:extLst>
    <p:ext uri="{DCECCB84-F9BA-43D5-87BE-67443E8EF086}">
      <p15:sldGuideLst xmlns:p15="http://schemas.microsoft.com/office/powerpoint/2012/main">
        <p15:guide id="1" pos="264" userDrawn="1">
          <p15:clr>
            <a:srgbClr val="FBAE40"/>
          </p15:clr>
        </p15:guide>
        <p15:guide id="2" pos="2112" userDrawn="1">
          <p15:clr>
            <a:srgbClr val="FBAE40"/>
          </p15:clr>
        </p15:guide>
        <p15:guide id="3" pos="2232" userDrawn="1">
          <p15:clr>
            <a:srgbClr val="FBAE40"/>
          </p15:clr>
        </p15:guide>
        <p15:guide id="4" pos="4104" userDrawn="1">
          <p15:clr>
            <a:srgbClr val="FBAE40"/>
          </p15:clr>
        </p15:guide>
        <p15:guide id="5" pos="4224" userDrawn="1">
          <p15:clr>
            <a:srgbClr val="FBAE40"/>
          </p15:clr>
        </p15:guide>
        <p15:guide id="6" pos="6072" userDrawn="1">
          <p15:clr>
            <a:srgbClr val="FBAE40"/>
          </p15:clr>
        </p15:guide>
        <p15:guide id="7" orient="horz" pos="600" userDrawn="1">
          <p15:clr>
            <a:srgbClr val="FBAE40"/>
          </p15:clr>
        </p15:guide>
        <p15:guide id="8" orient="horz" pos="1152" userDrawn="1">
          <p15:clr>
            <a:srgbClr val="FBAE40"/>
          </p15:clr>
        </p15:guide>
        <p15:guide id="9" orient="horz" pos="2592" userDrawn="1">
          <p15:clr>
            <a:srgbClr val="FBAE40"/>
          </p15:clr>
        </p15:guide>
        <p15:guide id="10" orient="horz" pos="2520" userDrawn="1">
          <p15:clr>
            <a:srgbClr val="FBAE40"/>
          </p15:clr>
        </p15:guide>
        <p15:guide id="11" orient="horz" pos="3840" userDrawn="1">
          <p15:clr>
            <a:srgbClr val="FBAE40"/>
          </p15:clr>
        </p15:guide>
        <p15:guide id="12" orient="horz" pos="42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_Standard_1x1_FullHe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519193-9DC8-46B4-B0CC-7AAEF1066307}"/>
              </a:ext>
            </a:extLst>
          </p:cNvPr>
          <p:cNvGraphicFramePr>
            <a:graphicFrameLocks noChangeAspect="1"/>
          </p:cNvGraphicFramePr>
          <p:nvPr>
            <p:custDataLst>
              <p:tags r:id="rId2"/>
            </p:custDataLst>
            <p:extLst>
              <p:ext uri="{D42A27DB-BD31-4B8C-83A1-F6EECF244321}">
                <p14:modId xmlns:p14="http://schemas.microsoft.com/office/powerpoint/2010/main" val="265498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23" name="think-cell Slide" r:id="rId14" imgW="286" imgH="286" progId="TCLayout.ActiveDocument.1">
                  <p:embed/>
                </p:oleObj>
              </mc:Choice>
              <mc:Fallback>
                <p:oleObj name="think-cell Slide" r:id="rId14" imgW="286" imgH="286" progId="TCLayout.ActiveDocument.1">
                  <p:embed/>
                  <p:pic>
                    <p:nvPicPr>
                      <p:cNvPr id="3" name="Object 2" hidden="1">
                        <a:extLst>
                          <a:ext uri="{FF2B5EF4-FFF2-40B4-BE49-F238E27FC236}">
                            <a16:creationId xmlns:a16="http://schemas.microsoft.com/office/drawing/2014/main" id="{86519193-9DC8-46B4-B0CC-7AAEF1066307}"/>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pic>
        <p:nvPicPr>
          <p:cNvPr id="6" name="image" descr="{&quot;templafy&quot;:{&quot;id&quot;:&quot;d54791c6-219a-4855-96a6-7c5908af5ea5&quot;}}">
            <a:extLst>
              <a:ext uri="{FF2B5EF4-FFF2-40B4-BE49-F238E27FC236}">
                <a16:creationId xmlns:a16="http://schemas.microsoft.com/office/drawing/2014/main" id="{F2369973-4557-4BF8-8B9E-82FF434816E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 name="Rectangle 1" hidden="1">
            <a:extLst>
              <a:ext uri="{FF2B5EF4-FFF2-40B4-BE49-F238E27FC236}">
                <a16:creationId xmlns:a16="http://schemas.microsoft.com/office/drawing/2014/main" id="{D75E4AA2-4A05-4F07-B988-4FAD390F40A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9106edc7-63ee-4c91-aa1f-8176eb2dafa9&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19"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a42ea280-52af-4925-9de6-55d89e6099c8&quot;}}" title="Translations.LayoutHeading"/>
          <p:cNvSpPr>
            <a:spLocks noGrp="1"/>
          </p:cNvSpPr>
          <p:nvPr>
            <p:ph type="body" idx="16" hasCustomPrompt="1"/>
            <p:custDataLst>
              <p:tags r:id="rId6"/>
            </p:custDataLst>
          </p:nvPr>
        </p:nvSpPr>
        <p:spPr>
          <a:xfrm>
            <a:off x="2656799" y="1858963"/>
            <a:ext cx="6955513" cy="35640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6" name="text" descr="{&quot;templafy&quot;:{&quot;id&quot;:&quot;a22f2b49-49c4-466d-817a-4d4530f1aa3a&quot;}}" title="date"/>
          <p:cNvSpPr>
            <a:spLocks noGrp="1"/>
          </p:cNvSpPr>
          <p:nvPr>
            <p:ph sz="quarter" idx="12" hasCustomPrompt="1"/>
            <p:custDataLst>
              <p:tags r:id="rId7"/>
            </p:custDataLst>
          </p:nvPr>
        </p:nvSpPr>
        <p:spPr>
          <a:xfrm>
            <a:off x="2656799" y="2217600"/>
            <a:ext cx="6955513" cy="3855600"/>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29" name="text" descr="{&quot;templafy&quot;:{&quot;id&quot;:&quot;33dc12a1-d573-4c37-9004-8f244f932d84&quot;}}" title="Translations.Source"/>
          <p:cNvSpPr>
            <a:spLocks noGrp="1"/>
          </p:cNvSpPr>
          <p:nvPr>
            <p:ph type="body" sz="quarter" idx="47" hasCustomPrompt="1"/>
          </p:nvPr>
        </p:nvSpPr>
        <p:spPr>
          <a:xfrm>
            <a:off x="2656799" y="6084000"/>
            <a:ext cx="69552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graphicFrame>
        <p:nvGraphicFramePr>
          <p:cNvPr id="20" name="Object 19" hidden="1">
            <a:extLst>
              <a:ext uri="{FF2B5EF4-FFF2-40B4-BE49-F238E27FC236}">
                <a16:creationId xmlns:a16="http://schemas.microsoft.com/office/drawing/2014/main" id="{0300D17A-2AD5-40EE-A564-85F42A41D24F}"/>
              </a:ext>
            </a:extLst>
          </p:cNvPr>
          <p:cNvGraphicFramePr>
            <a:graphicFrameLocks noChangeAspect="1"/>
          </p:cNvGraphicFramePr>
          <p:nvPr>
            <p:custDataLst>
              <p:tags r:id="rId8"/>
            </p:custDataLst>
            <p:extLst>
              <p:ext uri="{D42A27DB-BD31-4B8C-83A1-F6EECF244321}">
                <p14:modId xmlns:p14="http://schemas.microsoft.com/office/powerpoint/2010/main" val="3771021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24" name="think-cell Slide" r:id="rId17" imgW="286" imgH="286" progId="TCLayout.ActiveDocument.1">
                  <p:embed/>
                </p:oleObj>
              </mc:Choice>
              <mc:Fallback>
                <p:oleObj name="think-cell Slide" r:id="rId17" imgW="286" imgH="286" progId="TCLayout.ActiveDocument.1">
                  <p:embed/>
                  <p:pic>
                    <p:nvPicPr>
                      <p:cNvPr id="20" name="Object 19" hidden="1">
                        <a:extLst>
                          <a:ext uri="{FF2B5EF4-FFF2-40B4-BE49-F238E27FC236}">
                            <a16:creationId xmlns:a16="http://schemas.microsoft.com/office/drawing/2014/main" id="{0300D17A-2AD5-40EE-A564-85F42A41D24F}"/>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7F998669-20F7-43B7-8B85-BDE6192C64AE}"/>
              </a:ext>
            </a:extLst>
          </p:cNvPr>
          <p:cNvSpPr/>
          <p:nvPr>
            <p:custDataLst>
              <p:tags r:id="rId9"/>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2" name="LAYOUT BODY" hidden="1">
            <a:extLst>
              <a:ext uri="{FF2B5EF4-FFF2-40B4-BE49-F238E27FC236}">
                <a16:creationId xmlns:a16="http://schemas.microsoft.com/office/drawing/2014/main" id="{24E7F02C-7324-4D0F-9CE6-E8D98BF630A6}"/>
              </a:ext>
            </a:extLst>
          </p:cNvPr>
          <p:cNvSpPr/>
          <p:nvPr/>
        </p:nvSpPr>
        <p:spPr>
          <a:xfrm>
            <a:off x="2657475" y="4897437"/>
            <a:ext cx="6955598"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8" name="Object 27" hidden="1">
            <a:extLst>
              <a:ext uri="{FF2B5EF4-FFF2-40B4-BE49-F238E27FC236}">
                <a16:creationId xmlns:a16="http://schemas.microsoft.com/office/drawing/2014/main" id="{523EB743-247C-4870-B9FF-83A2A87F388F}"/>
              </a:ext>
            </a:extLst>
          </p:cNvPr>
          <p:cNvGraphicFramePr>
            <a:graphicFrameLocks noChangeAspect="1"/>
          </p:cNvGraphicFramePr>
          <p:nvPr userDrawn="1">
            <p:custDataLst>
              <p:tags r:id="rId10"/>
            </p:custDataLst>
            <p:extLst>
              <p:ext uri="{D42A27DB-BD31-4B8C-83A1-F6EECF244321}">
                <p14:modId xmlns:p14="http://schemas.microsoft.com/office/powerpoint/2010/main" val="2393937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25" name="think-cell Slide" r:id="rId18" imgW="286" imgH="286" progId="TCLayout.ActiveDocument.1">
                  <p:embed/>
                </p:oleObj>
              </mc:Choice>
              <mc:Fallback>
                <p:oleObj name="think-cell Slide" r:id="rId18" imgW="286" imgH="286" progId="TCLayout.ActiveDocument.1">
                  <p:embed/>
                  <p:pic>
                    <p:nvPicPr>
                      <p:cNvPr id="20" name="Object 19" hidden="1">
                        <a:extLst>
                          <a:ext uri="{FF2B5EF4-FFF2-40B4-BE49-F238E27FC236}">
                            <a16:creationId xmlns:a16="http://schemas.microsoft.com/office/drawing/2014/main" id="{0300D17A-2AD5-40EE-A564-85F42A41D24F}"/>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30" name="Rectangle 29" hidden="1">
            <a:extLst>
              <a:ext uri="{FF2B5EF4-FFF2-40B4-BE49-F238E27FC236}">
                <a16:creationId xmlns:a16="http://schemas.microsoft.com/office/drawing/2014/main" id="{33C53F2D-9DE6-473A-8493-67E2E6823CF1}"/>
              </a:ext>
            </a:extLst>
          </p:cNvPr>
          <p:cNvSpPr/>
          <p:nvPr userDrawn="1">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C3E12762-93A5-4926-B917-C8C4026F9B87}"/>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3" name="text" descr="{&quot;templafy&quot;:{&quot;id&quot;:&quot;dbf83454-d5c8-442f-bbc8-11e6adb96c20&quot;}}" hidden="1" title="Translations.Draft">
            <a:extLst>
              <a:ext uri="{FF2B5EF4-FFF2-40B4-BE49-F238E27FC236}">
                <a16:creationId xmlns:a16="http://schemas.microsoft.com/office/drawing/2014/main" id="{B9A8D939-5000-49C8-B6CA-2AAF14740C29}"/>
              </a:ext>
            </a:extLst>
          </p:cNvPr>
          <p:cNvSpPr txBox="1"/>
          <p:nvPr userDrawn="1">
            <p:custDataLst>
              <p:tags r:id="rId1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4" name="PXP_GRIDLINES" hidden="1">
            <a:extLst>
              <a:ext uri="{FF2B5EF4-FFF2-40B4-BE49-F238E27FC236}">
                <a16:creationId xmlns:a16="http://schemas.microsoft.com/office/drawing/2014/main" id="{5E635EB8-208B-42F8-8E14-FB7362D4EF62}"/>
              </a:ext>
            </a:extLst>
          </p:cNvPr>
          <p:cNvGrpSpPr/>
          <p:nvPr userDrawn="1"/>
        </p:nvGrpSpPr>
        <p:grpSpPr>
          <a:xfrm>
            <a:off x="-6858" y="0"/>
            <a:ext cx="10058818" cy="7543800"/>
            <a:chOff x="-13716" y="0"/>
            <a:chExt cx="10058818" cy="7543800"/>
          </a:xfrm>
        </p:grpSpPr>
        <p:cxnSp>
          <p:nvCxnSpPr>
            <p:cNvPr id="35" name="Straight Connector 34" hidden="1">
              <a:extLst>
                <a:ext uri="{FF2B5EF4-FFF2-40B4-BE49-F238E27FC236}">
                  <a16:creationId xmlns:a16="http://schemas.microsoft.com/office/drawing/2014/main" id="{EB74F460-9295-40E1-A43A-F14B231703C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F29FACE4-5851-4C0D-85BF-C133E5FADD36}"/>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D1E81E19-5946-4D6B-A552-AE75BE2DF830}"/>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a:extLst>
                <a:ext uri="{FF2B5EF4-FFF2-40B4-BE49-F238E27FC236}">
                  <a16:creationId xmlns:a16="http://schemas.microsoft.com/office/drawing/2014/main" id="{5192236F-C549-4A65-A17A-660413A86D57}"/>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3CED8A7B-D708-4C99-86C9-D9728769D705}"/>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77A6C812-9138-4589-8063-CC0DA8E53B0B}"/>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8" name="LAYOUT BODY" hidden="1">
            <a:extLst>
              <a:ext uri="{FF2B5EF4-FFF2-40B4-BE49-F238E27FC236}">
                <a16:creationId xmlns:a16="http://schemas.microsoft.com/office/drawing/2014/main" id="{1EB92500-4309-4C0B-A3A6-6371F8CC3B2E}"/>
              </a:ext>
            </a:extLst>
          </p:cNvPr>
          <p:cNvSpPr/>
          <p:nvPr userDrawn="1"/>
        </p:nvSpPr>
        <p:spPr>
          <a:xfrm>
            <a:off x="2657475" y="4897437"/>
            <a:ext cx="6955598"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853083181"/>
      </p:ext>
    </p:extLst>
  </p:cSld>
  <p:clrMapOvr>
    <a:masterClrMapping/>
  </p:clrMapOvr>
  <p:extLst>
    <p:ext uri="{DCECCB84-F9BA-43D5-87BE-67443E8EF086}">
      <p15:sldGuideLst xmlns:p15="http://schemas.microsoft.com/office/powerpoint/2012/main">
        <p15:guide id="1" pos="264" userDrawn="1">
          <p15:clr>
            <a:srgbClr val="FBAE40"/>
          </p15:clr>
        </p15:guide>
        <p15:guide id="2" pos="1656" userDrawn="1">
          <p15:clr>
            <a:srgbClr val="FBAE40"/>
          </p15:clr>
        </p15:guide>
        <p15:guide id="3" pos="6072" userDrawn="1">
          <p15:clr>
            <a:srgbClr val="FBAE40"/>
          </p15:clr>
        </p15:guide>
        <p15:guide id="4" orient="horz" pos="600" userDrawn="1">
          <p15:clr>
            <a:srgbClr val="FBAE40"/>
          </p15:clr>
        </p15:guide>
        <p15:guide id="5" orient="horz" pos="1152" userDrawn="1">
          <p15:clr>
            <a:srgbClr val="FBAE40"/>
          </p15:clr>
        </p15:guide>
        <p15:guide id="6" orient="horz" pos="1416" userDrawn="1">
          <p15:clr>
            <a:srgbClr val="FBAE40"/>
          </p15:clr>
        </p15:guide>
        <p15:guide id="7" orient="horz" pos="3840" userDrawn="1">
          <p15:clr>
            <a:srgbClr val="FBAE40"/>
          </p15:clr>
        </p15:guide>
        <p15:guide id="8" orient="horz" pos="425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_Standard_2x1_FullHe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CDB8E5-A85F-4ED7-9495-F9A410A3E81A}"/>
              </a:ext>
            </a:extLst>
          </p:cNvPr>
          <p:cNvGraphicFramePr>
            <a:graphicFrameLocks noChangeAspect="1"/>
          </p:cNvGraphicFramePr>
          <p:nvPr>
            <p:custDataLst>
              <p:tags r:id="rId2"/>
            </p:custDataLst>
            <p:extLst>
              <p:ext uri="{D42A27DB-BD31-4B8C-83A1-F6EECF244321}">
                <p14:modId xmlns:p14="http://schemas.microsoft.com/office/powerpoint/2010/main" val="2748188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44" name="think-cell Slide" r:id="rId16" imgW="286" imgH="286" progId="TCLayout.ActiveDocument.1">
                  <p:embed/>
                </p:oleObj>
              </mc:Choice>
              <mc:Fallback>
                <p:oleObj name="think-cell Slide" r:id="rId16" imgW="286" imgH="286" progId="TCLayout.ActiveDocument.1">
                  <p:embed/>
                  <p:pic>
                    <p:nvPicPr>
                      <p:cNvPr id="3" name="Object 2" hidden="1">
                        <a:extLst>
                          <a:ext uri="{FF2B5EF4-FFF2-40B4-BE49-F238E27FC236}">
                            <a16:creationId xmlns:a16="http://schemas.microsoft.com/office/drawing/2014/main" id="{87CDB8E5-A85F-4ED7-9495-F9A410A3E81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E2DAD0F-0232-4CD4-A6D0-46CC85A5E473}"/>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041f5d7f-ffac-4b72-8e91-572cd0b826ec&quot;}}" title="Translations.PageHeading"/>
          <p:cNvSpPr>
            <a:spLocks noGrp="1"/>
          </p:cNvSpPr>
          <p:nvPr>
            <p:ph type="title" hasCustomPrompt="1"/>
            <p:custDataLst>
              <p:tags r:id="rId4"/>
            </p:custDataLst>
          </p:nvPr>
        </p:nvSpPr>
        <p:spPr>
          <a:xfrm>
            <a:off x="420624" y="3"/>
            <a:ext cx="9189720" cy="941832"/>
          </a:xfrm>
          <a:prstGeom prst="rect">
            <a:avLst/>
          </a:prstGeom>
        </p:spPr>
        <p:txBody>
          <a:bodyPr vert="horz" lIns="0" tIns="0" rIns="0" bIns="0" rtlCol="0" anchor="b" anchorCtr="0">
            <a:noAutofit/>
          </a:bodyPr>
          <a:lstStyle>
            <a:lvl1pPr>
              <a:lnSpc>
                <a:spcPct val="95000"/>
              </a:lnSpc>
              <a:defRPr lang="en-US" baseline="0" dirty="0">
                <a:latin typeface="+mn-lt"/>
                <a:ea typeface="+mn-ea"/>
              </a:defRPr>
            </a:lvl1pPr>
          </a:lstStyle>
          <a:p>
            <a:pPr lvl="0"/>
            <a:r>
              <a:rPr lang="en-GB"/>
              <a:t>&lt;&lt;Page heading&gt;&gt;</a:t>
            </a:r>
            <a:endParaRPr/>
          </a:p>
        </p:txBody>
      </p:sp>
      <p:pic>
        <p:nvPicPr>
          <p:cNvPr id="6" name="image" descr="{&quot;templafy&quot;:{&quot;id&quot;:&quot;8a6aa6d9-7e93-485a-afed-02dd86cac3da&quot;}}">
            <a:extLst>
              <a:ext uri="{FF2B5EF4-FFF2-40B4-BE49-F238E27FC236}">
                <a16:creationId xmlns:a16="http://schemas.microsoft.com/office/drawing/2014/main" id="{BD1789A0-1A76-417C-B6F8-F6D8FF2EB45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4"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3c436eef-3097-4d8d-91d3-956e46fb13b6&quot;}}" title="Translations.LayoutHeading"/>
          <p:cNvSpPr>
            <a:spLocks noGrp="1"/>
          </p:cNvSpPr>
          <p:nvPr>
            <p:ph type="body" idx="16" hasCustomPrompt="1"/>
            <p:custDataLst>
              <p:tags r:id="rId6"/>
            </p:custDataLst>
          </p:nvPr>
        </p:nvSpPr>
        <p:spPr>
          <a:xfrm>
            <a:off x="2656800" y="1857600"/>
            <a:ext cx="3348000"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8" name="text" descr="{&quot;templafy&quot;:{&quot;id&quot;:&quot;6769cd06-92fa-44ca-9452-245d369d5af9&quot;}}" title="date"/>
          <p:cNvSpPr>
            <a:spLocks noGrp="1"/>
          </p:cNvSpPr>
          <p:nvPr>
            <p:ph sz="quarter" idx="12" hasCustomPrompt="1"/>
            <p:custDataLst>
              <p:tags r:id="rId7"/>
            </p:custDataLst>
          </p:nvPr>
        </p:nvSpPr>
        <p:spPr>
          <a:xfrm>
            <a:off x="2656800" y="2217738"/>
            <a:ext cx="3348000"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32" name="text" descr="{&quot;templafy&quot;:{&quot;id&quot;:&quot;f47a02fb-8fa9-4e92-8b0a-b0684858d50c&quot;}}" title="Translations.Source"/>
          <p:cNvSpPr>
            <a:spLocks noGrp="1"/>
          </p:cNvSpPr>
          <p:nvPr>
            <p:ph type="body" sz="quarter" idx="47" hasCustomPrompt="1"/>
          </p:nvPr>
        </p:nvSpPr>
        <p:spPr>
          <a:xfrm>
            <a:off x="2656800" y="6084000"/>
            <a:ext cx="334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58" name="text" descr="{&quot;templafy&quot;:{&quot;id&quot;:&quot;636db992-ad91-442b-9f24-8cef7f267caa&quot;}}" title="Translations.LayoutHeading"/>
          <p:cNvSpPr>
            <a:spLocks noGrp="1"/>
          </p:cNvSpPr>
          <p:nvPr>
            <p:ph type="body" idx="18" hasCustomPrompt="1"/>
            <p:custDataLst>
              <p:tags r:id="rId8"/>
            </p:custDataLst>
          </p:nvPr>
        </p:nvSpPr>
        <p:spPr>
          <a:xfrm>
            <a:off x="626364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9" name="text" descr="{&quot;templafy&quot;:{&quot;id&quot;:&quot;86b46859-abf3-4a3f-97a9-82d4af08b4d2&quot;}}" title="date"/>
          <p:cNvSpPr>
            <a:spLocks noGrp="1"/>
          </p:cNvSpPr>
          <p:nvPr>
            <p:ph sz="quarter" idx="28" hasCustomPrompt="1"/>
            <p:custDataLst>
              <p:tags r:id="rId9"/>
            </p:custDataLst>
          </p:nvPr>
        </p:nvSpPr>
        <p:spPr>
          <a:xfrm>
            <a:off x="6263640" y="2217738"/>
            <a:ext cx="3346704"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noProof="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kumimoji="0" lang="en-US" sz="1100" b="0" i="0" u="none" strike="noStrike" kern="0" cap="none" spc="0" normalizeH="0" baseline="0" noProof="0" dirty="0">
              <a:ln>
                <a:noFill/>
              </a:ln>
              <a:solidFill>
                <a:prstClr val="black"/>
              </a:solidFill>
              <a:effectLst/>
              <a:uLnTx/>
              <a:uFillTx/>
              <a:latin typeface="Frutiger 45 Light" pitchFamily="34" charset="0"/>
              <a:ea typeface="+mn-ea"/>
              <a:cs typeface="+mn-cs"/>
            </a:endParaRPr>
          </a:p>
        </p:txBody>
      </p:sp>
      <p:sp>
        <p:nvSpPr>
          <p:cNvPr id="33" name="text" descr="{&quot;templafy&quot;:{&quot;id&quot;:&quot;9a0812ef-4f13-4125-a0cf-86e683bfa7fa&quot;}}" title="Translations.Source"/>
          <p:cNvSpPr>
            <a:spLocks noGrp="1"/>
          </p:cNvSpPr>
          <p:nvPr>
            <p:ph type="body" sz="quarter" idx="48" hasCustomPrompt="1"/>
          </p:nvPr>
        </p:nvSpPr>
        <p:spPr>
          <a:xfrm>
            <a:off x="6263640"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5" name="Object 24" hidden="1">
            <a:extLst>
              <a:ext uri="{FF2B5EF4-FFF2-40B4-BE49-F238E27FC236}">
                <a16:creationId xmlns:a16="http://schemas.microsoft.com/office/drawing/2014/main" id="{DFF74692-7278-4D77-B3F0-86575DA1A79B}"/>
              </a:ext>
            </a:extLst>
          </p:cNvPr>
          <p:cNvGraphicFramePr>
            <a:graphicFrameLocks noChangeAspect="1"/>
          </p:cNvGraphicFramePr>
          <p:nvPr>
            <p:custDataLst>
              <p:tags r:id="rId10"/>
            </p:custDataLst>
            <p:extLst>
              <p:ext uri="{D42A27DB-BD31-4B8C-83A1-F6EECF244321}">
                <p14:modId xmlns:p14="http://schemas.microsoft.com/office/powerpoint/2010/main" val="4156378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45" name="think-cell Slide" r:id="rId19" imgW="286" imgH="286" progId="TCLayout.ActiveDocument.1">
                  <p:embed/>
                </p:oleObj>
              </mc:Choice>
              <mc:Fallback>
                <p:oleObj name="think-cell Slide" r:id="rId19" imgW="286" imgH="286" progId="TCLayout.ActiveDocument.1">
                  <p:embed/>
                  <p:pic>
                    <p:nvPicPr>
                      <p:cNvPr id="25" name="Object 24" hidden="1">
                        <a:extLst>
                          <a:ext uri="{FF2B5EF4-FFF2-40B4-BE49-F238E27FC236}">
                            <a16:creationId xmlns:a16="http://schemas.microsoft.com/office/drawing/2014/main" id="{DFF74692-7278-4D77-B3F0-86575DA1A79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6B40AB07-B231-49E6-BDF0-A51DFC913771}"/>
              </a:ext>
            </a:extLst>
          </p:cNvPr>
          <p:cNvSpPr/>
          <p:nvPr>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35" name="Object 34" hidden="1">
            <a:extLst>
              <a:ext uri="{FF2B5EF4-FFF2-40B4-BE49-F238E27FC236}">
                <a16:creationId xmlns:a16="http://schemas.microsoft.com/office/drawing/2014/main" id="{96C7BA68-2E01-4022-B659-D601C6AC7F43}"/>
              </a:ext>
            </a:extLst>
          </p:cNvPr>
          <p:cNvGraphicFramePr>
            <a:graphicFrameLocks noChangeAspect="1"/>
          </p:cNvGraphicFramePr>
          <p:nvPr userDrawn="1">
            <p:custDataLst>
              <p:tags r:id="rId12"/>
            </p:custDataLst>
            <p:extLst>
              <p:ext uri="{D42A27DB-BD31-4B8C-83A1-F6EECF244321}">
                <p14:modId xmlns:p14="http://schemas.microsoft.com/office/powerpoint/2010/main" val="1753406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46" name="think-cell Slide" r:id="rId20" imgW="286" imgH="286" progId="TCLayout.ActiveDocument.1">
                  <p:embed/>
                </p:oleObj>
              </mc:Choice>
              <mc:Fallback>
                <p:oleObj name="think-cell Slide" r:id="rId20" imgW="286" imgH="286" progId="TCLayout.ActiveDocument.1">
                  <p:embed/>
                  <p:pic>
                    <p:nvPicPr>
                      <p:cNvPr id="25" name="Object 24" hidden="1">
                        <a:extLst>
                          <a:ext uri="{FF2B5EF4-FFF2-40B4-BE49-F238E27FC236}">
                            <a16:creationId xmlns:a16="http://schemas.microsoft.com/office/drawing/2014/main" id="{DFF74692-7278-4D77-B3F0-86575DA1A79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71BF969E-7D87-449A-B6E7-05A4BAB96FA1}"/>
              </a:ext>
            </a:extLst>
          </p:cNvPr>
          <p:cNvSpPr/>
          <p:nvPr userDrawn="1">
            <p:custDataLst>
              <p:tags r:id="rId1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7"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4C80A0F-DBAD-4FB9-8D9E-360DDA58B932}"/>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9" name="text" descr="{&quot;templafy&quot;:{&quot;id&quot;:&quot;a2c04732-0b9d-4526-8d09-45a112eb614f&quot;}}" hidden="1" title="Translations.Draft">
            <a:extLst>
              <a:ext uri="{FF2B5EF4-FFF2-40B4-BE49-F238E27FC236}">
                <a16:creationId xmlns:a16="http://schemas.microsoft.com/office/drawing/2014/main" id="{2C0F65FB-5E20-424E-8822-9716C553EE81}"/>
              </a:ext>
            </a:extLst>
          </p:cNvPr>
          <p:cNvSpPr txBox="1"/>
          <p:nvPr userDrawn="1">
            <p:custDataLst>
              <p:tags r:id="rId14"/>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0" name="PXP_GRIDLINES" hidden="1">
            <a:extLst>
              <a:ext uri="{FF2B5EF4-FFF2-40B4-BE49-F238E27FC236}">
                <a16:creationId xmlns:a16="http://schemas.microsoft.com/office/drawing/2014/main" id="{7F2E03E4-E396-4414-87D1-F9B44F558F71}"/>
              </a:ext>
            </a:extLst>
          </p:cNvPr>
          <p:cNvGrpSpPr/>
          <p:nvPr userDrawn="1"/>
        </p:nvGrpSpPr>
        <p:grpSpPr>
          <a:xfrm>
            <a:off x="-6858" y="0"/>
            <a:ext cx="10058818" cy="7543800"/>
            <a:chOff x="-13716" y="0"/>
            <a:chExt cx="10058818" cy="7543800"/>
          </a:xfrm>
        </p:grpSpPr>
        <p:cxnSp>
          <p:nvCxnSpPr>
            <p:cNvPr id="41" name="Straight Connector 40" hidden="1">
              <a:extLst>
                <a:ext uri="{FF2B5EF4-FFF2-40B4-BE49-F238E27FC236}">
                  <a16:creationId xmlns:a16="http://schemas.microsoft.com/office/drawing/2014/main" id="{8ABEEB9D-54B3-4C42-9107-95288822A43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FF415255-CF50-4187-9B10-6C51D160E8FD}"/>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6AE98D52-0020-4801-A5C3-AB27C393A0AF}"/>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C08D78F0-1805-4A94-98DA-3B18C76F851B}"/>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a:extLst>
                <a:ext uri="{FF2B5EF4-FFF2-40B4-BE49-F238E27FC236}">
                  <a16:creationId xmlns:a16="http://schemas.microsoft.com/office/drawing/2014/main" id="{149CD781-3118-4359-A847-B7BD2AFC6FE9}"/>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a:extLst>
                <a:ext uri="{FF2B5EF4-FFF2-40B4-BE49-F238E27FC236}">
                  <a16:creationId xmlns:a16="http://schemas.microsoft.com/office/drawing/2014/main" id="{EBAE88EC-2A0B-4882-850A-E362C92E90E6}"/>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3" name="LAYOUT BODY" hidden="1">
            <a:extLst>
              <a:ext uri="{FF2B5EF4-FFF2-40B4-BE49-F238E27FC236}">
                <a16:creationId xmlns:a16="http://schemas.microsoft.com/office/drawing/2014/main" id="{F891DBCE-6392-491D-A983-514310330504}"/>
              </a:ext>
            </a:extLst>
          </p:cNvPr>
          <p:cNvSpPr/>
          <p:nvPr userDrawn="1"/>
        </p:nvSpPr>
        <p:spPr>
          <a:xfrm>
            <a:off x="6267448" y="4897437"/>
            <a:ext cx="334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893867765"/>
      </p:ext>
    </p:extLst>
  </p:cSld>
  <p:clrMapOvr>
    <a:masterClrMapping/>
  </p:clrMapOvr>
  <p:extLst>
    <p:ext uri="{DCECCB84-F9BA-43D5-87BE-67443E8EF086}">
      <p15:sldGuideLst xmlns:p15="http://schemas.microsoft.com/office/powerpoint/2012/main">
        <p15:guide id="1" pos="264" userDrawn="1">
          <p15:clr>
            <a:srgbClr val="FBAE40"/>
          </p15:clr>
        </p15:guide>
        <p15:guide id="2" pos="1656" userDrawn="1">
          <p15:clr>
            <a:srgbClr val="FBAE40"/>
          </p15:clr>
        </p15:guide>
        <p15:guide id="3" pos="6072" userDrawn="1">
          <p15:clr>
            <a:srgbClr val="FBAE40"/>
          </p15:clr>
        </p15:guide>
        <p15:guide id="4" orient="horz" pos="600" userDrawn="1">
          <p15:clr>
            <a:srgbClr val="FBAE40"/>
          </p15:clr>
        </p15:guide>
        <p15:guide id="5" orient="horz" pos="1152" userDrawn="1">
          <p15:clr>
            <a:srgbClr val="FBAE40"/>
          </p15:clr>
        </p15:guide>
        <p15:guide id="6" orient="horz" pos="1416" userDrawn="1">
          <p15:clr>
            <a:srgbClr val="FBAE40"/>
          </p15:clr>
        </p15:guide>
        <p15:guide id="7" orient="horz" pos="3840" userDrawn="1">
          <p15:clr>
            <a:srgbClr val="FBAE40"/>
          </p15:clr>
        </p15:guide>
        <p15:guide id="8" orient="horz" pos="425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_Standard_2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38EA4B-A13F-4E8F-A548-89670FDD1339}"/>
              </a:ext>
            </a:extLst>
          </p:cNvPr>
          <p:cNvGraphicFramePr>
            <a:graphicFrameLocks noChangeAspect="1"/>
          </p:cNvGraphicFramePr>
          <p:nvPr>
            <p:custDataLst>
              <p:tags r:id="rId2"/>
            </p:custDataLst>
            <p:extLst>
              <p:ext uri="{D42A27DB-BD31-4B8C-83A1-F6EECF244321}">
                <p14:modId xmlns:p14="http://schemas.microsoft.com/office/powerpoint/2010/main" val="3663937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71" name="think-cell Slide" r:id="rId20" imgW="286" imgH="286" progId="TCLayout.ActiveDocument.1">
                  <p:embed/>
                </p:oleObj>
              </mc:Choice>
              <mc:Fallback>
                <p:oleObj name="think-cell Slide" r:id="rId20" imgW="286" imgH="286" progId="TCLayout.ActiveDocument.1">
                  <p:embed/>
                  <p:pic>
                    <p:nvPicPr>
                      <p:cNvPr id="3" name="Object 2" hidden="1">
                        <a:extLst>
                          <a:ext uri="{FF2B5EF4-FFF2-40B4-BE49-F238E27FC236}">
                            <a16:creationId xmlns:a16="http://schemas.microsoft.com/office/drawing/2014/main" id="{B538EA4B-A13F-4E8F-A548-89670FDD1339}"/>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F50E0A6-7EA1-4299-AD72-B86366B05775}"/>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6" name="text" descr="{&quot;templafy&quot;:{&quot;id&quot;:&quot;860430a3-2b5a-4df1-9334-2d239b454b08&quot;}}" title="Translations.PageHeading"/>
          <p:cNvSpPr>
            <a:spLocks noGrp="1"/>
          </p:cNvSpPr>
          <p:nvPr>
            <p:ph type="title" hasCustomPrompt="1"/>
            <p:custDataLst>
              <p:tags r:id="rId4"/>
            </p:custDataLst>
          </p:nvPr>
        </p:nvSpPr>
        <p:spPr>
          <a:xfrm>
            <a:off x="420624" y="3"/>
            <a:ext cx="9191689" cy="941832"/>
          </a:xfrm>
          <a:prstGeom prst="rect">
            <a:avLst/>
          </a:prstGeom>
        </p:spPr>
        <p:txBody>
          <a:bodyPr vert="horz" lIns="0" tIns="0" rIns="0" bIns="0" rtlCol="0" anchor="b" anchorCtr="0">
            <a:noAutofit/>
          </a:bodyPr>
          <a:lstStyle>
            <a:lvl1pPr>
              <a:lnSpc>
                <a:spcPct val="95000"/>
              </a:lnSpc>
              <a:defRPr lang="en-US" baseline="0" dirty="0">
                <a:latin typeface="+mn-lt"/>
                <a:ea typeface="+mn-ea"/>
              </a:defRPr>
            </a:lvl1pPr>
          </a:lstStyle>
          <a:p>
            <a:pPr lvl="0"/>
            <a:r>
              <a:rPr lang="en-GB"/>
              <a:t>&lt;&lt;Page heading&gt;&gt;</a:t>
            </a:r>
            <a:endParaRPr/>
          </a:p>
        </p:txBody>
      </p:sp>
      <p:sp>
        <p:nvSpPr>
          <p:cNvPr id="29" name="text"/>
          <p:cNvSpPr>
            <a:spLocks noGrp="1"/>
          </p:cNvSpPr>
          <p:nvPr>
            <p:ph type="body" sz="quarter" idx="10"/>
            <p:custDataLst>
              <p:tags r:id="rId5"/>
            </p:custDataLst>
          </p:nvPr>
        </p:nvSpPr>
        <p:spPr>
          <a:xfrm>
            <a:off x="420624" y="1856232"/>
            <a:ext cx="1978331" cy="4212575"/>
          </a:xfrm>
          <a:prstGeom prst="rect">
            <a:avLst/>
          </a:prstGeom>
        </p:spPr>
        <p:txBody>
          <a:bodyPr lIns="0" tIns="0" rIns="0" bIns="0" anchor="t" anchorCtr="0">
            <a:noAutofit/>
          </a:bodyPr>
          <a:lstStyle>
            <a:lvl1pPr marL="0" indent="0">
              <a:spcBef>
                <a:spcPts val="660"/>
              </a:spcBef>
              <a:buFontTx/>
              <a:buNone/>
              <a:defRPr sz="1100" baseline="0"/>
            </a:lvl1pPr>
          </a:lstStyle>
          <a:p>
            <a:pPr lvl="0"/>
            <a:r>
              <a:rPr lang="en-US" noProof="1"/>
              <a:t>Click to edit Master text styles</a:t>
            </a:r>
          </a:p>
        </p:txBody>
      </p:sp>
      <p:sp>
        <p:nvSpPr>
          <p:cNvPr id="56" name="text" descr="{&quot;templafy&quot;:{&quot;id&quot;:&quot;19b98544-07a5-43ce-91f2-6f2600d6d255&quot;}}" title="Translations.LayoutHeading"/>
          <p:cNvSpPr>
            <a:spLocks noGrp="1"/>
          </p:cNvSpPr>
          <p:nvPr>
            <p:ph type="body" idx="16" hasCustomPrompt="1"/>
            <p:custDataLst>
              <p:tags r:id="rId6"/>
            </p:custDataLst>
          </p:nvPr>
        </p:nvSpPr>
        <p:spPr>
          <a:xfrm>
            <a:off x="265680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19" name="text" descr="{&quot;templafy&quot;:{&quot;id&quot;:&quot;372f67b9-8a40-4319-bd20-c79ddf80c55d&quot;}}" title="date"/>
          <p:cNvSpPr>
            <a:spLocks noGrp="1"/>
          </p:cNvSpPr>
          <p:nvPr>
            <p:ph sz="quarter" idx="12" hasCustomPrompt="1"/>
            <p:custDataLst>
              <p:tags r:id="rId7"/>
            </p:custDataLst>
          </p:nvPr>
        </p:nvSpPr>
        <p:spPr>
          <a:xfrm>
            <a:off x="2656800" y="2217738"/>
            <a:ext cx="3346704" cy="161986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7" name="text" descr="{&quot;templafy&quot;:{&quot;id&quot;:&quot;b70df55f-e72f-45c7-b39c-961f7be548b8&quot;}}" title="Translations.Source"/>
          <p:cNvSpPr>
            <a:spLocks noGrp="1"/>
          </p:cNvSpPr>
          <p:nvPr>
            <p:ph type="body" sz="quarter" idx="47" hasCustomPrompt="1"/>
          </p:nvPr>
        </p:nvSpPr>
        <p:spPr>
          <a:xfrm>
            <a:off x="2655504" y="3848400"/>
            <a:ext cx="334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58" name="text" descr="{&quot;templafy&quot;:{&quot;id&quot;:&quot;7437c673-5b4a-4136-b2b1-fbfd964b199a&quot;}}" title="Translations.LayoutHeading"/>
          <p:cNvSpPr>
            <a:spLocks noGrp="1"/>
          </p:cNvSpPr>
          <p:nvPr>
            <p:ph type="body" idx="18" hasCustomPrompt="1"/>
            <p:custDataLst>
              <p:tags r:id="rId8"/>
            </p:custDataLst>
          </p:nvPr>
        </p:nvSpPr>
        <p:spPr>
          <a:xfrm>
            <a:off x="2656800" y="4093200"/>
            <a:ext cx="3346704" cy="357187"/>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1" name="text" descr="{&quot;templafy&quot;:{&quot;id&quot;:&quot;f6ca49a0-f71e-4342-93c9-823cd493a11d&quot;}}" title="date"/>
          <p:cNvSpPr>
            <a:spLocks noGrp="1"/>
          </p:cNvSpPr>
          <p:nvPr>
            <p:ph sz="quarter" idx="29" hasCustomPrompt="1"/>
            <p:custDataLst>
              <p:tags r:id="rId9"/>
            </p:custDataLst>
          </p:nvPr>
        </p:nvSpPr>
        <p:spPr>
          <a:xfrm>
            <a:off x="2656800" y="4453200"/>
            <a:ext cx="3346704" cy="162083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8" name="text" descr="{&quot;templafy&quot;:{&quot;id&quot;:&quot;f16a1399-c301-46d0-b059-e0ca1a65b711&quot;}}" title="Translations.Source"/>
          <p:cNvSpPr>
            <a:spLocks noGrp="1"/>
          </p:cNvSpPr>
          <p:nvPr>
            <p:ph type="body" sz="quarter" idx="48" hasCustomPrompt="1"/>
          </p:nvPr>
        </p:nvSpPr>
        <p:spPr>
          <a:xfrm>
            <a:off x="2655504"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pic>
        <p:nvPicPr>
          <p:cNvPr id="6" name="image" descr="{&quot;templafy&quot;:{&quot;id&quot;:&quot;a1045d2b-5d79-432d-ab39-1f70cc232333&quot;}}">
            <a:extLst>
              <a:ext uri="{FF2B5EF4-FFF2-40B4-BE49-F238E27FC236}">
                <a16:creationId xmlns:a16="http://schemas.microsoft.com/office/drawing/2014/main" id="{3F18AAA1-ABCB-4630-AA6D-E7291176687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60" name="text" descr="{&quot;templafy&quot;:{&quot;id&quot;:&quot;d469b6f4-b25b-42b0-8995-6900f65669b9&quot;}}" title="Translations.LayoutHeading"/>
          <p:cNvSpPr>
            <a:spLocks noGrp="1"/>
          </p:cNvSpPr>
          <p:nvPr>
            <p:ph type="body" idx="20" hasCustomPrompt="1"/>
            <p:custDataLst>
              <p:tags r:id="rId10"/>
            </p:custDataLst>
          </p:nvPr>
        </p:nvSpPr>
        <p:spPr>
          <a:xfrm>
            <a:off x="6264000" y="1857600"/>
            <a:ext cx="3346704" cy="354950"/>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20" name="text" descr="{&quot;templafy&quot;:{&quot;id&quot;:&quot;97a2bd0d-97e7-45ab-87a5-0e8258818c0a&quot;}}" title="date"/>
          <p:cNvSpPr>
            <a:spLocks noGrp="1"/>
          </p:cNvSpPr>
          <p:nvPr>
            <p:ph sz="quarter" idx="28" hasCustomPrompt="1"/>
            <p:custDataLst>
              <p:tags r:id="rId11"/>
            </p:custDataLst>
          </p:nvPr>
        </p:nvSpPr>
        <p:spPr>
          <a:xfrm>
            <a:off x="6264000" y="2217738"/>
            <a:ext cx="3346704" cy="161986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sp>
        <p:nvSpPr>
          <p:cNvPr id="39" name="text" descr="{&quot;templafy&quot;:{&quot;id&quot;:&quot;2ed7eb7e-5ecf-403f-ae75-dad4199e9d98&quot;}}" title="Translations.Source"/>
          <p:cNvSpPr>
            <a:spLocks noGrp="1"/>
          </p:cNvSpPr>
          <p:nvPr>
            <p:ph type="body" sz="quarter" idx="49" hasCustomPrompt="1"/>
          </p:nvPr>
        </p:nvSpPr>
        <p:spPr>
          <a:xfrm>
            <a:off x="6264000" y="38484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62" name="text" descr="{&quot;templafy&quot;:{&quot;id&quot;:&quot;dab2248c-b788-44be-8dfe-a591a2119264&quot;}}" title="Translations.LayoutHeading"/>
          <p:cNvSpPr>
            <a:spLocks noGrp="1"/>
          </p:cNvSpPr>
          <p:nvPr>
            <p:ph type="body" idx="22" hasCustomPrompt="1"/>
            <p:custDataLst>
              <p:tags r:id="rId12"/>
            </p:custDataLst>
          </p:nvPr>
        </p:nvSpPr>
        <p:spPr>
          <a:xfrm>
            <a:off x="6264000" y="4093200"/>
            <a:ext cx="3346704" cy="357187"/>
          </a:xfrm>
          <a:prstGeom prst="rect">
            <a:avLst/>
          </a:prstGeom>
          <a:noFill/>
        </p:spPr>
        <p:txBody>
          <a:bodyPr lIns="0" tIns="0" rIns="0" bIns="36564" anchor="t" anchorCtr="0">
            <a:noAutofit/>
          </a:bodyPr>
          <a:lstStyle>
            <a:lvl1pPr marL="0" indent="0">
              <a:spcBef>
                <a:spcPts val="600"/>
              </a:spcBef>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0" name="text" descr="{&quot;templafy&quot;:{&quot;id&quot;:&quot;83641852-52f1-4401-acc9-543eda6c54c6&quot;}}" title="Translations.Source"/>
          <p:cNvSpPr>
            <a:spLocks noGrp="1"/>
          </p:cNvSpPr>
          <p:nvPr>
            <p:ph type="body" sz="quarter" idx="50" hasCustomPrompt="1"/>
          </p:nvPr>
        </p:nvSpPr>
        <p:spPr>
          <a:xfrm>
            <a:off x="6264000" y="6084000"/>
            <a:ext cx="334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22" name="LAYOUT BODY"/>
          <p:cNvSpPr>
            <a:spLocks noGrp="1"/>
          </p:cNvSpPr>
          <p:nvPr>
            <p:ph sz="quarter" idx="30" hasCustomPrompt="1"/>
            <p:custDataLst>
              <p:tags r:id="rId13"/>
            </p:custDataLst>
          </p:nvPr>
        </p:nvSpPr>
        <p:spPr>
          <a:xfrm>
            <a:off x="6264000" y="4453200"/>
            <a:ext cx="3346704" cy="1620838"/>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GB" kern="1200" dirty="0" smtClean="0">
                <a:latin typeface="+mn-lt"/>
              </a:defRPr>
            </a:lvl1pPr>
            <a:lvl2pPr>
              <a:defRPr lang="en-US" dirty="0" smtClean="0">
                <a:latin typeface="+mn-lt"/>
              </a:defRPr>
            </a:lvl2pPr>
            <a:lvl3pPr>
              <a:defRPr lang="en-US" dirty="0" smtClean="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a:p>
            <a:pPr marL="0" lvl="0">
              <a:spcBef>
                <a:spcPts val="600"/>
              </a:spcBef>
              <a:buSzPct val="75000"/>
              <a:buFont typeface="Wingdings 2" panose="05020102010507070707" pitchFamily="18" charset="2"/>
              <a:buChar char=""/>
            </a:pPr>
            <a:endParaRPr lang="en-US" dirty="0"/>
          </a:p>
        </p:txBody>
      </p:sp>
      <p:graphicFrame>
        <p:nvGraphicFramePr>
          <p:cNvPr id="30" name="Object 29" hidden="1">
            <a:extLst>
              <a:ext uri="{FF2B5EF4-FFF2-40B4-BE49-F238E27FC236}">
                <a16:creationId xmlns:a16="http://schemas.microsoft.com/office/drawing/2014/main" id="{BD78930D-1001-47FF-90C5-BBDA096613C2}"/>
              </a:ext>
            </a:extLst>
          </p:cNvPr>
          <p:cNvGraphicFramePr>
            <a:graphicFrameLocks noChangeAspect="1"/>
          </p:cNvGraphicFramePr>
          <p:nvPr>
            <p:custDataLst>
              <p:tags r:id="rId14"/>
            </p:custDataLst>
            <p:extLst>
              <p:ext uri="{D42A27DB-BD31-4B8C-83A1-F6EECF244321}">
                <p14:modId xmlns:p14="http://schemas.microsoft.com/office/powerpoint/2010/main" val="1790028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72" name="think-cell Slide" r:id="rId23" imgW="286" imgH="286" progId="TCLayout.ActiveDocument.1">
                  <p:embed/>
                </p:oleObj>
              </mc:Choice>
              <mc:Fallback>
                <p:oleObj name="think-cell Slide" r:id="rId23" imgW="286" imgH="286" progId="TCLayout.ActiveDocument.1">
                  <p:embed/>
                  <p:pic>
                    <p:nvPicPr>
                      <p:cNvPr id="30" name="Object 29" hidden="1">
                        <a:extLst>
                          <a:ext uri="{FF2B5EF4-FFF2-40B4-BE49-F238E27FC236}">
                            <a16:creationId xmlns:a16="http://schemas.microsoft.com/office/drawing/2014/main" id="{BD78930D-1001-47FF-90C5-BBDA096613C2}"/>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A6030EF2-4577-4971-8AFF-743F4D55F530}"/>
              </a:ext>
            </a:extLst>
          </p:cNvPr>
          <p:cNvSpPr/>
          <p:nvPr>
            <p:custDataLst>
              <p:tags r:id="rId15"/>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3" name="LAYOUT BODY" hidden="1">
            <a:extLst>
              <a:ext uri="{FF2B5EF4-FFF2-40B4-BE49-F238E27FC236}">
                <a16:creationId xmlns:a16="http://schemas.microsoft.com/office/drawing/2014/main" id="{652655C5-4DDD-47AD-BB3E-BEBE5A7A6B95}"/>
              </a:ext>
            </a:extLst>
          </p:cNvPr>
          <p:cNvSpPr/>
          <p:nvPr/>
        </p:nvSpPr>
        <p:spPr>
          <a:xfrm>
            <a:off x="6276975" y="4897437"/>
            <a:ext cx="334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latin typeface="+mn-lt"/>
            </a:endParaRPr>
          </a:p>
        </p:txBody>
      </p:sp>
      <p:graphicFrame>
        <p:nvGraphicFramePr>
          <p:cNvPr id="43" name="Object 42" hidden="1">
            <a:extLst>
              <a:ext uri="{FF2B5EF4-FFF2-40B4-BE49-F238E27FC236}">
                <a16:creationId xmlns:a16="http://schemas.microsoft.com/office/drawing/2014/main" id="{4A26E717-7D85-45CD-8EFE-49C2A535D2CC}"/>
              </a:ext>
            </a:extLst>
          </p:cNvPr>
          <p:cNvGraphicFramePr>
            <a:graphicFrameLocks noChangeAspect="1"/>
          </p:cNvGraphicFramePr>
          <p:nvPr userDrawn="1">
            <p:custDataLst>
              <p:tags r:id="rId16"/>
            </p:custDataLst>
            <p:extLst>
              <p:ext uri="{D42A27DB-BD31-4B8C-83A1-F6EECF244321}">
                <p14:modId xmlns:p14="http://schemas.microsoft.com/office/powerpoint/2010/main" val="1958856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73" name="think-cell Slide" r:id="rId24" imgW="286" imgH="286" progId="TCLayout.ActiveDocument.1">
                  <p:embed/>
                </p:oleObj>
              </mc:Choice>
              <mc:Fallback>
                <p:oleObj name="think-cell Slide" r:id="rId24" imgW="286" imgH="286" progId="TCLayout.ActiveDocument.1">
                  <p:embed/>
                  <p:pic>
                    <p:nvPicPr>
                      <p:cNvPr id="30" name="Object 29" hidden="1">
                        <a:extLst>
                          <a:ext uri="{FF2B5EF4-FFF2-40B4-BE49-F238E27FC236}">
                            <a16:creationId xmlns:a16="http://schemas.microsoft.com/office/drawing/2014/main" id="{BD78930D-1001-47FF-90C5-BBDA096613C2}"/>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44" name="Rectangle 43" hidden="1">
            <a:extLst>
              <a:ext uri="{FF2B5EF4-FFF2-40B4-BE49-F238E27FC236}">
                <a16:creationId xmlns:a16="http://schemas.microsoft.com/office/drawing/2014/main" id="{D1D6A565-BCE5-4F09-B671-7250BDABADF9}"/>
              </a:ext>
            </a:extLst>
          </p:cNvPr>
          <p:cNvSpPr/>
          <p:nvPr userDrawn="1">
            <p:custDataLst>
              <p:tags r:id="rId17"/>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5"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F4AC4D60-24CF-492E-8122-6BD1F4C8203E}"/>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7" name="text" descr="{&quot;templafy&quot;:{&quot;id&quot;:&quot;4774b5a1-aca5-4d4e-9fb5-5b6c17fc89ec&quot;}}" hidden="1" title="Translations.Draft">
            <a:extLst>
              <a:ext uri="{FF2B5EF4-FFF2-40B4-BE49-F238E27FC236}">
                <a16:creationId xmlns:a16="http://schemas.microsoft.com/office/drawing/2014/main" id="{BFC05AF0-1D8F-4BBA-9E04-7A4C93BD8DBD}"/>
              </a:ext>
            </a:extLst>
          </p:cNvPr>
          <p:cNvSpPr txBox="1"/>
          <p:nvPr userDrawn="1">
            <p:custDataLst>
              <p:tags r:id="rId18"/>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8" name="PXP_GRIDLINES" hidden="1">
            <a:extLst>
              <a:ext uri="{FF2B5EF4-FFF2-40B4-BE49-F238E27FC236}">
                <a16:creationId xmlns:a16="http://schemas.microsoft.com/office/drawing/2014/main" id="{97E25AE2-EECB-4524-A03D-F81D6361387A}"/>
              </a:ext>
            </a:extLst>
          </p:cNvPr>
          <p:cNvGrpSpPr/>
          <p:nvPr userDrawn="1"/>
        </p:nvGrpSpPr>
        <p:grpSpPr>
          <a:xfrm>
            <a:off x="-6858" y="0"/>
            <a:ext cx="10058818" cy="7543800"/>
            <a:chOff x="-13716" y="0"/>
            <a:chExt cx="10058818" cy="7543800"/>
          </a:xfrm>
        </p:grpSpPr>
        <p:cxnSp>
          <p:nvCxnSpPr>
            <p:cNvPr id="49" name="Straight Connector 48" hidden="1">
              <a:extLst>
                <a:ext uri="{FF2B5EF4-FFF2-40B4-BE49-F238E27FC236}">
                  <a16:creationId xmlns:a16="http://schemas.microsoft.com/office/drawing/2014/main" id="{26D20C3D-1EF4-437D-85EC-35B915AC9FB8}"/>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a:extLst>
                <a:ext uri="{FF2B5EF4-FFF2-40B4-BE49-F238E27FC236}">
                  <a16:creationId xmlns:a16="http://schemas.microsoft.com/office/drawing/2014/main" id="{35B600D2-CD7C-4E7C-A5FC-24CC271E1960}"/>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D4ACEFA7-D143-4DEC-B30D-FACD38086909}"/>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79B0E03A-B1B7-4C39-838B-BD03AC181F94}"/>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hidden="1">
              <a:extLst>
                <a:ext uri="{FF2B5EF4-FFF2-40B4-BE49-F238E27FC236}">
                  <a16:creationId xmlns:a16="http://schemas.microsoft.com/office/drawing/2014/main" id="{36E9CCBC-8840-4C3D-9B51-4C53C96E054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a:extLst>
                <a:ext uri="{FF2B5EF4-FFF2-40B4-BE49-F238E27FC236}">
                  <a16:creationId xmlns:a16="http://schemas.microsoft.com/office/drawing/2014/main" id="{29B76403-A613-41AA-BE19-58763668BBCA}"/>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777784"/>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936" userDrawn="1">
          <p15:clr>
            <a:srgbClr val="FBAE40"/>
          </p15:clr>
        </p15:guide>
        <p15:guide id="4" pos="1656" userDrawn="1">
          <p15:clr>
            <a:srgbClr val="FBAE40"/>
          </p15:clr>
        </p15:guide>
        <p15:guide id="5" orient="horz" pos="600" userDrawn="1">
          <p15:clr>
            <a:srgbClr val="FBAE40"/>
          </p15:clr>
        </p15:guide>
        <p15:guide id="6" orient="horz" pos="1152" userDrawn="1">
          <p15:clr>
            <a:srgbClr val="FBAE40"/>
          </p15:clr>
        </p15:guide>
        <p15:guide id="7" orient="horz" pos="1416" userDrawn="1">
          <p15:clr>
            <a:srgbClr val="FBAE40"/>
          </p15:clr>
        </p15:guide>
        <p15:guide id="8" orient="horz" pos="2568" userDrawn="1">
          <p15:clr>
            <a:srgbClr val="FBAE40"/>
          </p15:clr>
        </p15:guide>
        <p15:guide id="9" orient="horz" pos="2808" userDrawn="1">
          <p15:clr>
            <a:srgbClr val="FBAE40"/>
          </p15:clr>
        </p15:guide>
        <p15:guide id="10" orient="horz" pos="3840" userDrawn="1">
          <p15:clr>
            <a:srgbClr val="FBAE40"/>
          </p15:clr>
        </p15:guide>
        <p15:guide id="11" orient="horz" pos="425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Disclaimer Page" preserve="1">
  <p:cSld name="Disclaimer Page">
    <p:spTree>
      <p:nvGrpSpPr>
        <p:cNvPr id="1" name=""/>
        <p:cNvGrpSpPr/>
        <p:nvPr/>
      </p:nvGrpSpPr>
      <p:grpSpPr>
        <a:xfrm>
          <a:off x="0" y="0"/>
          <a:ext cx="0" cy="0"/>
          <a:chOff x="0" y="0"/>
          <a:chExt cx="0" cy="0"/>
        </a:xfrm>
      </p:grpSpPr>
      <p:pic>
        <p:nvPicPr>
          <p:cNvPr id="4" name="image" descr="{&quot;templafy&quot;:{&quot;id&quot;:&quot;1b836bd4-0284-4c27-af59-b277104e7e24&quot;}}">
            <a:extLst>
              <a:ext uri="{FF2B5EF4-FFF2-40B4-BE49-F238E27FC236}">
                <a16:creationId xmlns:a16="http://schemas.microsoft.com/office/drawing/2014/main" id="{A0B6D849-D637-4CD0-A6CD-EA8CAC5D8D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1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77168B9-7ABA-44A7-A47D-814147B37937}"/>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16" name="text" descr="{&quot;templafy&quot;:{&quot;id&quot;:&quot;80544e5c-21a4-43df-baea-0e5064d51bd6&quot;}}" title="UserProfile.Language.DisclaimerFax">
            <a:extLst>
              <a:ext uri="{FF2B5EF4-FFF2-40B4-BE49-F238E27FC236}">
                <a16:creationId xmlns:a16="http://schemas.microsoft.com/office/drawing/2014/main" id="{5B882AB7-9616-4F43-8DC8-F58AEEEB670D}"/>
              </a:ext>
            </a:extLst>
          </p:cNvPr>
          <p:cNvSpPr/>
          <p:nvPr userDrawn="1"/>
        </p:nvSpPr>
        <p:spPr>
          <a:xfrm>
            <a:off x="422275" y="1858962"/>
            <a:ext cx="9197213" cy="4215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1000"/>
              </a:spcBef>
            </a:pPr>
            <a:r>
              <a:rPr lang="en-US" sz="900">
                <a:solidFill>
                  <a:schemeClr val="tx1"/>
                </a:solidFill>
                <a:latin typeface="+mn-lt"/>
              </a:rPr>
              <a:t>The information contained in this facsimile message is confidential information intended only for the individual or entity named herein. If the reader of this information is not the named recipient, you are hereby notified that any dissemination, distribution or copy of this facsimile is strictly prohibited. If you have received this facsimile in error, please immediately contact us by telephone AND return the original message to us at the above address. Thank you.</a:t>
            </a:r>
            <a:endParaRPr lang="en-US" sz="900" dirty="0">
              <a:solidFill>
                <a:schemeClr val="tx1"/>
              </a:solidFill>
              <a:latin typeface="+mn-lt"/>
            </a:endParaRPr>
          </a:p>
        </p:txBody>
      </p:sp>
      <p:sp>
        <p:nvSpPr>
          <p:cNvPr id="18" name="text" descr="{&quot;templafy&quot;:{&quot;id&quot;:&quot;f8a23485-0231-42d4-80c6-955c4b8533ac&quot;}}" hidden="1" title="Translations.Draft">
            <a:extLst>
              <a:ext uri="{FF2B5EF4-FFF2-40B4-BE49-F238E27FC236}">
                <a16:creationId xmlns:a16="http://schemas.microsoft.com/office/drawing/2014/main" id="{7F4B6DFB-BD1F-41DE-B199-0E173FDACBD8}"/>
              </a:ext>
            </a:extLst>
          </p:cNvPr>
          <p:cNvSpPr txBox="1"/>
          <p:nvPr userDrawn="1">
            <p:custDataLst>
              <p:tags r:id="rId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19" name="PXP_GRIDLINES" hidden="1">
            <a:extLst>
              <a:ext uri="{FF2B5EF4-FFF2-40B4-BE49-F238E27FC236}">
                <a16:creationId xmlns:a16="http://schemas.microsoft.com/office/drawing/2014/main" id="{EBD744E8-673F-45F4-B764-6B2A397C089A}"/>
              </a:ext>
            </a:extLst>
          </p:cNvPr>
          <p:cNvGrpSpPr/>
          <p:nvPr userDrawn="1"/>
        </p:nvGrpSpPr>
        <p:grpSpPr>
          <a:xfrm>
            <a:off x="-6858" y="0"/>
            <a:ext cx="10058818" cy="7543800"/>
            <a:chOff x="-13716" y="0"/>
            <a:chExt cx="10058818" cy="7543800"/>
          </a:xfrm>
        </p:grpSpPr>
        <p:cxnSp>
          <p:nvCxnSpPr>
            <p:cNvPr id="20" name="Straight Connector 19" hidden="1">
              <a:extLst>
                <a:ext uri="{FF2B5EF4-FFF2-40B4-BE49-F238E27FC236}">
                  <a16:creationId xmlns:a16="http://schemas.microsoft.com/office/drawing/2014/main" id="{B62B809E-5AD5-4155-8627-F90CF34FD9E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a:extLst>
                <a:ext uri="{FF2B5EF4-FFF2-40B4-BE49-F238E27FC236}">
                  <a16:creationId xmlns:a16="http://schemas.microsoft.com/office/drawing/2014/main" id="{787EEE12-272C-4018-87B4-2492F9A9CEC2}"/>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a:extLst>
                <a:ext uri="{FF2B5EF4-FFF2-40B4-BE49-F238E27FC236}">
                  <a16:creationId xmlns:a16="http://schemas.microsoft.com/office/drawing/2014/main" id="{161161B6-BE9B-4D23-8603-712C0F0271BF}"/>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a:extLst>
                <a:ext uri="{FF2B5EF4-FFF2-40B4-BE49-F238E27FC236}">
                  <a16:creationId xmlns:a16="http://schemas.microsoft.com/office/drawing/2014/main" id="{DC8C4BA0-A70E-487E-8172-27F701EF5EFE}"/>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a:extLst>
                <a:ext uri="{FF2B5EF4-FFF2-40B4-BE49-F238E27FC236}">
                  <a16:creationId xmlns:a16="http://schemas.microsoft.com/office/drawing/2014/main" id="{34C2435C-AE02-4BF2-A852-7ACC80DFA464}"/>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a:extLst>
                <a:ext uri="{FF2B5EF4-FFF2-40B4-BE49-F238E27FC236}">
                  <a16:creationId xmlns:a16="http://schemas.microsoft.com/office/drawing/2014/main" id="{B8348464-439B-47BF-AA3A-03142AABEA6E}"/>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318626"/>
      </p:ext>
    </p:extLst>
  </p:cSld>
  <p:clrMapOvr>
    <a:masterClrMapping/>
  </p:clrMapOvr>
  <p:extLst>
    <p:ext uri="{DCECCB84-F9BA-43D5-87BE-67443E8EF086}">
      <p15:sldGuideLst xmlns:p15="http://schemas.microsoft.com/office/powerpoint/2012/main">
        <p15:guide id="1" orient="horz" pos="600" userDrawn="1">
          <p15:clr>
            <a:srgbClr val="FBAE40"/>
          </p15:clr>
        </p15:guide>
        <p15:guide id="2" orient="horz" pos="1152" userDrawn="1">
          <p15:clr>
            <a:srgbClr val="FBAE40"/>
          </p15:clr>
        </p15:guide>
        <p15:guide id="3" orient="horz" pos="3840" userDrawn="1">
          <p15:clr>
            <a:srgbClr val="FBAE40"/>
          </p15:clr>
        </p15:guide>
        <p15:guide id="4" pos="264" userDrawn="1">
          <p15:clr>
            <a:srgbClr val="FBAE40"/>
          </p15:clr>
        </p15:guide>
        <p15:guide id="5" pos="60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act Page">
    <p:spTree>
      <p:nvGrpSpPr>
        <p:cNvPr id="1" name=""/>
        <p:cNvGrpSpPr/>
        <p:nvPr/>
      </p:nvGrpSpPr>
      <p:grpSpPr>
        <a:xfrm>
          <a:off x="0" y="0"/>
          <a:ext cx="0" cy="0"/>
          <a:chOff x="0" y="0"/>
          <a:chExt cx="0" cy="0"/>
        </a:xfrm>
      </p:grpSpPr>
      <p:pic>
        <p:nvPicPr>
          <p:cNvPr id="4" name="image" descr="{&quot;templafy&quot;:{&quot;id&quot;:&quot;f9d7063e-7e07-44f1-a10e-2b7fc0d3340a&quot;}}">
            <a:extLst>
              <a:ext uri="{FF2B5EF4-FFF2-40B4-BE49-F238E27FC236}">
                <a16:creationId xmlns:a16="http://schemas.microsoft.com/office/drawing/2014/main" id="{FBB9C54B-5EC7-4A63-A78D-347164B5280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20" name="DraftStamp" hidden="1">
            <a:extLst>
              <a:ext uri="{FF2B5EF4-FFF2-40B4-BE49-F238E27FC236}">
                <a16:creationId xmlns:a16="http://schemas.microsoft.com/office/drawing/2014/main" id="{C2E50E77-B645-4D75-A277-84322B000FD3}"/>
              </a:ext>
            </a:extLst>
          </p:cNvPr>
          <p:cNvSpPr txBox="1"/>
          <p:nvPr userDrawn="1">
            <p:custDataLst>
              <p:tags r:id="rId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dirty="0">
                <a:solidFill>
                  <a:srgbClr val="E60000"/>
                </a:solidFill>
                <a:latin typeface="Frutiger 45 Light"/>
              </a:rPr>
              <a:t>Draft</a:t>
            </a:r>
          </a:p>
        </p:txBody>
      </p:sp>
      <p:sp>
        <p:nvSpPr>
          <p:cNvPr id="2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5E9EDC31-CC48-488D-9534-7F91B5AA970F}"/>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2" name="text" descr="{&quot;templafy&quot;:{&quot;id&quot;:&quot;3aced870-ccc5-4192-b93a-efb38ba053d7&quot;}}" title="Translations.ContactInformation">
            <a:extLst>
              <a:ext uri="{FF2B5EF4-FFF2-40B4-BE49-F238E27FC236}">
                <a16:creationId xmlns:a16="http://schemas.microsoft.com/office/drawing/2014/main" id="{D8B675EC-82DE-49F3-A670-75F11A50B163}"/>
              </a:ext>
            </a:extLst>
          </p:cNvPr>
          <p:cNvSpPr txBox="1"/>
          <p:nvPr userDrawn="1"/>
        </p:nvSpPr>
        <p:spPr>
          <a:xfrm>
            <a:off x="422275" y="0"/>
            <a:ext cx="9190038" cy="942975"/>
          </a:xfrm>
          <a:prstGeom prst="rect">
            <a:avLst/>
          </a:prstGeom>
          <a:noFill/>
        </p:spPr>
        <p:txBody>
          <a:bodyPr wrap="square" lIns="0" tIns="0" rIns="0" bIns="0" rtlCol="0" anchor="b" anchorCtr="0">
            <a:noAutofit/>
          </a:bodyPr>
          <a:lstStyle/>
          <a:p>
            <a:pPr>
              <a:lnSpc>
                <a:spcPct val="95000"/>
              </a:lnSpc>
              <a:spcBef>
                <a:spcPts val="0"/>
              </a:spcBef>
            </a:pPr>
            <a:r>
              <a:rPr lang="en-US" sz="2800">
                <a:latin typeface="+mn-lt"/>
              </a:rPr>
              <a:t>Contact information</a:t>
            </a:r>
            <a:endParaRPr lang="en-US" sz="2800" dirty="0">
              <a:latin typeface="+mn-lt"/>
            </a:endParaRPr>
          </a:p>
        </p:txBody>
      </p:sp>
      <p:sp>
        <p:nvSpPr>
          <p:cNvPr id="24" name="text" descr="{&quot;templafy&quot;:{&quot;id&quot;:&quot;60833545-ea3b-4c0c-9a96-7f10b787366d&quot;}}" title="UserProfile.Language.Web">
            <a:extLst>
              <a:ext uri="{FF2B5EF4-FFF2-40B4-BE49-F238E27FC236}">
                <a16:creationId xmlns:a16="http://schemas.microsoft.com/office/drawing/2014/main" id="{E07D6D2E-E393-4F0C-95B6-4F8E9BFAB45A}"/>
              </a:ext>
            </a:extLst>
          </p:cNvPr>
          <p:cNvSpPr/>
          <p:nvPr userDrawn="1"/>
        </p:nvSpPr>
        <p:spPr>
          <a:xfrm>
            <a:off x="423043" y="6109200"/>
            <a:ext cx="6478059" cy="228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spcBef>
                <a:spcPts val="0"/>
              </a:spcBef>
            </a:pPr>
            <a:r>
              <a:rPr lang="en-US" sz="1100">
                <a:solidFill>
                  <a:schemeClr val="tx1"/>
                </a:solidFill>
                <a:latin typeface="+mn-lt"/>
              </a:rPr>
              <a:t>www.ubs.com</a:t>
            </a:r>
            <a:endParaRPr lang="en-US" sz="1100" dirty="0">
              <a:solidFill>
                <a:schemeClr val="tx1"/>
              </a:solidFill>
              <a:latin typeface="+mn-lt"/>
            </a:endParaRPr>
          </a:p>
        </p:txBody>
      </p:sp>
      <p:sp>
        <p:nvSpPr>
          <p:cNvPr id="25" name="text" descr="{&quot;templafy&quot;:{&quot;id&quot;:&quot;4e1ce804-d068-468c-bfa1-668f481f82d3&quot;}}" title="UserProfile.Language.CompanyName">
            <a:extLst>
              <a:ext uri="{FF2B5EF4-FFF2-40B4-BE49-F238E27FC236}">
                <a16:creationId xmlns:a16="http://schemas.microsoft.com/office/drawing/2014/main" id="{CFFC594A-0BC7-45CC-9F17-6DE5E76A5CB4}"/>
              </a:ext>
            </a:extLst>
          </p:cNvPr>
          <p:cNvSpPr/>
          <p:nvPr userDrawn="1"/>
        </p:nvSpPr>
        <p:spPr>
          <a:xfrm>
            <a:off x="422275" y="5025600"/>
            <a:ext cx="6478059" cy="180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r>
              <a:rPr lang="en-US" sz="1100" b="1">
                <a:solidFill>
                  <a:schemeClr val="tx1"/>
                </a:solidFill>
                <a:latin typeface="+mn-lt"/>
              </a:rPr>
              <a:t>UBS Business Solutions Poland Sp. z o.o.</a:t>
            </a:r>
            <a:endParaRPr lang="en-US" sz="1100" b="1" dirty="0">
              <a:solidFill>
                <a:schemeClr val="tx1"/>
              </a:solidFill>
              <a:latin typeface="+mn-lt"/>
            </a:endParaRPr>
          </a:p>
        </p:txBody>
      </p:sp>
      <p:sp>
        <p:nvSpPr>
          <p:cNvPr id="26" name="text" descr="{&quot;templafy&quot;:{&quot;id&quot;:&quot;2d53be29-b2cf-42b8-8845-cddad75bbd54&quot;}}" title="UserProfile.Language.FullAddressLine">
            <a:extLst>
              <a:ext uri="{FF2B5EF4-FFF2-40B4-BE49-F238E27FC236}">
                <a16:creationId xmlns:a16="http://schemas.microsoft.com/office/drawing/2014/main" id="{6B7D7B74-163D-4356-8B75-E2CE28062F44}"/>
              </a:ext>
            </a:extLst>
          </p:cNvPr>
          <p:cNvSpPr/>
          <p:nvPr userDrawn="1"/>
        </p:nvSpPr>
        <p:spPr>
          <a:xfrm>
            <a:off x="422274" y="5198400"/>
            <a:ext cx="6478059" cy="53250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r>
              <a:rPr lang="pl-PL" sz="1100" b="0">
                <a:solidFill>
                  <a:schemeClr val="tx1"/>
                </a:solidFill>
                <a:latin typeface="+mn-lt"/>
              </a:rPr>
              <a:t>Aleja Pokoju 18A
Building B2
31-564 Krakow</a:t>
            </a:r>
            <a:endParaRPr lang="en-US" sz="1100" b="0" dirty="0">
              <a:solidFill>
                <a:schemeClr val="tx1"/>
              </a:solidFill>
              <a:latin typeface="+mn-lt"/>
            </a:endParaRPr>
          </a:p>
        </p:txBody>
      </p:sp>
      <p:sp>
        <p:nvSpPr>
          <p:cNvPr id="34" name="text" descr="{&quot;templafy&quot;:{&quot;id&quot;:&quot;de4124cd-fc53-47bc-b3ff-a0e643f4e4e1&quot;}}" title="UserProfile.Language.ReceptionPhone">
            <a:extLst>
              <a:ext uri="{FF2B5EF4-FFF2-40B4-BE49-F238E27FC236}">
                <a16:creationId xmlns:a16="http://schemas.microsoft.com/office/drawing/2014/main" id="{A85EAFA2-BC74-43C4-8F15-FB4C159384FA}"/>
              </a:ext>
            </a:extLst>
          </p:cNvPr>
          <p:cNvSpPr/>
          <p:nvPr userDrawn="1"/>
        </p:nvSpPr>
        <p:spPr>
          <a:xfrm>
            <a:off x="422273" y="5943600"/>
            <a:ext cx="6478059" cy="193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spcBef>
                <a:spcPts val="0"/>
              </a:spcBef>
            </a:pPr>
            <a:endParaRPr lang="en-US" sz="1100" b="0" dirty="0">
              <a:solidFill>
                <a:schemeClr val="tx1"/>
              </a:solidFill>
              <a:latin typeface="+mn-lt"/>
            </a:endParaRPr>
          </a:p>
        </p:txBody>
      </p:sp>
      <p:sp>
        <p:nvSpPr>
          <p:cNvPr id="35" name="text" descr="{&quot;templafy&quot;:{&quot;id&quot;:&quot;1c34e63a-80c1-47da-86d5-60e9bd86330e&quot;}}" title="UserProfile.Language.Endorsement">
            <a:extLst>
              <a:ext uri="{FF2B5EF4-FFF2-40B4-BE49-F238E27FC236}">
                <a16:creationId xmlns:a16="http://schemas.microsoft.com/office/drawing/2014/main" id="{C19577C0-44D1-476D-8D2F-C6E9ADD54662}"/>
              </a:ext>
            </a:extLst>
          </p:cNvPr>
          <p:cNvSpPr/>
          <p:nvPr userDrawn="1"/>
        </p:nvSpPr>
        <p:spPr>
          <a:xfrm>
            <a:off x="423043" y="6422441"/>
            <a:ext cx="6478059" cy="2286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l">
              <a:spcBef>
                <a:spcPts val="0"/>
              </a:spcBef>
            </a:pPr>
            <a:endParaRPr lang="en-US" sz="900" dirty="0">
              <a:solidFill>
                <a:schemeClr val="tx1"/>
              </a:solidFill>
              <a:latin typeface="+mn-lt"/>
            </a:endParaRPr>
          </a:p>
        </p:txBody>
      </p:sp>
      <p:sp>
        <p:nvSpPr>
          <p:cNvPr id="36" name="text" descr="{&quot;templafy&quot;:{&quot;id&quot;:&quot;cc73870a-06f0-4024-bf69-e9c7b42e4e84&quot;}}" hidden="1" title="Translations.Draft">
            <a:extLst>
              <a:ext uri="{FF2B5EF4-FFF2-40B4-BE49-F238E27FC236}">
                <a16:creationId xmlns:a16="http://schemas.microsoft.com/office/drawing/2014/main" id="{E0CC9403-79C5-4526-BE60-DB393CBAC275}"/>
              </a:ext>
            </a:extLst>
          </p:cNvPr>
          <p:cNvSpPr txBox="1"/>
          <p:nvPr userDrawn="1">
            <p:custDataLst>
              <p:tags r:id="rId2"/>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7" name="PXP_GRIDLINES" hidden="1">
            <a:extLst>
              <a:ext uri="{FF2B5EF4-FFF2-40B4-BE49-F238E27FC236}">
                <a16:creationId xmlns:a16="http://schemas.microsoft.com/office/drawing/2014/main" id="{28041FD0-1754-4802-BD73-9355C210DFE3}"/>
              </a:ext>
            </a:extLst>
          </p:cNvPr>
          <p:cNvGrpSpPr/>
          <p:nvPr userDrawn="1"/>
        </p:nvGrpSpPr>
        <p:grpSpPr>
          <a:xfrm>
            <a:off x="-6858" y="0"/>
            <a:ext cx="10058818" cy="7543800"/>
            <a:chOff x="-13716" y="0"/>
            <a:chExt cx="10058818" cy="7543800"/>
          </a:xfrm>
        </p:grpSpPr>
        <p:cxnSp>
          <p:nvCxnSpPr>
            <p:cNvPr id="38" name="Straight Connector 37" hidden="1">
              <a:extLst>
                <a:ext uri="{FF2B5EF4-FFF2-40B4-BE49-F238E27FC236}">
                  <a16:creationId xmlns:a16="http://schemas.microsoft.com/office/drawing/2014/main" id="{DC7AECED-ED4E-46C9-A1FB-9D28385E21AE}"/>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E70B28C4-E42D-49CC-963D-03A133B5C670}"/>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6FDBD209-1C16-4BAE-AC6B-9A66F585E774}"/>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4C44F23-6055-4C86-9BF3-E6EC79AFD2C3}"/>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5D2C751C-0EBD-4CF4-ABD5-2DAADB15736F}"/>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F2EAE944-DCF7-4A5D-B8E8-CEB28D435E08}"/>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401706"/>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4200" userDrawn="1">
          <p15:clr>
            <a:srgbClr val="FBAE40"/>
          </p15:clr>
        </p15:guide>
        <p15:guide id="4" orient="horz" pos="1056" userDrawn="1">
          <p15:clr>
            <a:srgbClr val="FBAE40"/>
          </p15:clr>
        </p15:guide>
        <p15:guide id="5" orient="horz" pos="600" userDrawn="1">
          <p15:clr>
            <a:srgbClr val="FBAE40"/>
          </p15:clr>
        </p15:guide>
        <p15:guide id="6" orient="horz" pos="3144" userDrawn="1">
          <p15:clr>
            <a:srgbClr val="FBAE40"/>
          </p15:clr>
        </p15:guide>
        <p15:guide id="7" orient="horz" pos="2376" userDrawn="1">
          <p15:clr>
            <a:srgbClr val="FBAE40"/>
          </p15:clr>
        </p15:guide>
        <p15:guide id="8" pos="3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P TOC - do not use">
    <p:spTree>
      <p:nvGrpSpPr>
        <p:cNvPr id="1" name=""/>
        <p:cNvGrpSpPr/>
        <p:nvPr/>
      </p:nvGrpSpPr>
      <p:grpSpPr>
        <a:xfrm>
          <a:off x="0" y="0"/>
          <a:ext cx="0" cy="0"/>
          <a:chOff x="0" y="0"/>
          <a:chExt cx="0" cy="0"/>
        </a:xfrm>
      </p:grpSpPr>
      <p:pic>
        <p:nvPicPr>
          <p:cNvPr id="8" name="image" descr="{&quot;templafy&quot;:{&quot;id&quot;:&quot;a589f2c2-9dc1-461d-ae21-8ec400e8f12f&quot;}}">
            <a:extLst>
              <a:ext uri="{FF2B5EF4-FFF2-40B4-BE49-F238E27FC236}">
                <a16:creationId xmlns:a16="http://schemas.microsoft.com/office/drawing/2014/main" id="{6A25A389-0062-4367-8797-D4DAE98B577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pSp>
        <p:nvGrpSpPr>
          <p:cNvPr id="44" name="PXP_GRIDLINES" hidden="1">
            <a:extLst>
              <a:ext uri="{FF2B5EF4-FFF2-40B4-BE49-F238E27FC236}">
                <a16:creationId xmlns:a16="http://schemas.microsoft.com/office/drawing/2014/main" id="{F8EE6A56-0ABA-43E1-B65F-AEB259BC0EDF}"/>
              </a:ext>
            </a:extLst>
          </p:cNvPr>
          <p:cNvGrpSpPr/>
          <p:nvPr userDrawn="1"/>
        </p:nvGrpSpPr>
        <p:grpSpPr>
          <a:xfrm>
            <a:off x="-6858" y="0"/>
            <a:ext cx="10058818" cy="7543800"/>
            <a:chOff x="-13716" y="0"/>
            <a:chExt cx="10058818" cy="7543800"/>
          </a:xfrm>
        </p:grpSpPr>
        <p:cxnSp>
          <p:nvCxnSpPr>
            <p:cNvPr id="45" name="Straight Connector 44" hidden="1">
              <a:extLst>
                <a:ext uri="{FF2B5EF4-FFF2-40B4-BE49-F238E27FC236}">
                  <a16:creationId xmlns:a16="http://schemas.microsoft.com/office/drawing/2014/main" id="{C6AFCC90-C622-4409-BEE6-ED1DD0252837}"/>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1281D601-55B1-4360-8F15-DF88E780D5E3}"/>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7B14F4A9-8BD6-494B-9840-147B70846464}"/>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20A5F753-07E2-4699-9B1A-EF25ADD17508}"/>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B6531949-D76B-4262-B9F4-3B1D0848924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89EF6619-F0B7-4F15-81B7-3192E3DBC0D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1" name="text" descr="{&quot;templafy&quot;:{&quot;id&quot;:&quot;4249a6be-538a-4814-a470-40d3a2e85764&quot;}}" hidden="1" title="Translations.Draft">
            <a:extLst>
              <a:ext uri="{FF2B5EF4-FFF2-40B4-BE49-F238E27FC236}">
                <a16:creationId xmlns:a16="http://schemas.microsoft.com/office/drawing/2014/main" id="{2725CCAD-F5DD-49D8-87BC-15FF31736DA1}"/>
              </a:ext>
            </a:extLst>
          </p:cNvPr>
          <p:cNvSpPr txBox="1"/>
          <p:nvPr userDrawn="1">
            <p:custDataLst>
              <p:tags r:id="rId1"/>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
        <p:nvSpPr>
          <p:cNvPr id="52" name="text" descr="{&quot;templafy&quot;:{&quot;id&quot;:&quot;265e92d8-1442-44e9-931b-44d78e1f8a95&quot;}}" title="Translations.TableOfContents">
            <a:extLst>
              <a:ext uri="{FF2B5EF4-FFF2-40B4-BE49-F238E27FC236}">
                <a16:creationId xmlns:a16="http://schemas.microsoft.com/office/drawing/2014/main" id="{D3644634-9511-4215-BAE1-E40FC26C7527}"/>
              </a:ext>
            </a:extLst>
          </p:cNvPr>
          <p:cNvSpPr txBox="1"/>
          <p:nvPr userDrawn="1"/>
        </p:nvSpPr>
        <p:spPr>
          <a:xfrm>
            <a:off x="422275" y="0"/>
            <a:ext cx="9190038" cy="942975"/>
          </a:xfrm>
          <a:prstGeom prst="rect">
            <a:avLst/>
          </a:prstGeom>
          <a:noFill/>
        </p:spPr>
        <p:txBody>
          <a:bodyPr wrap="square" lIns="0" tIns="0" rIns="0" bIns="0" rtlCol="0" anchor="b" anchorCtr="0">
            <a:noAutofit/>
          </a:bodyPr>
          <a:lstStyle/>
          <a:p>
            <a:pPr>
              <a:lnSpc>
                <a:spcPct val="95000"/>
              </a:lnSpc>
              <a:spcBef>
                <a:spcPts val="0"/>
              </a:spcBef>
            </a:pPr>
            <a:r>
              <a:rPr lang="en-US" sz="2800">
                <a:latin typeface="+mn-lt"/>
              </a:rPr>
              <a:t>Table of contents</a:t>
            </a:r>
            <a:endParaRPr lang="en-US" sz="2800" dirty="0">
              <a:latin typeface="+mn-lt"/>
            </a:endParaRPr>
          </a:p>
        </p:txBody>
      </p:sp>
      <p:grpSp>
        <p:nvGrpSpPr>
          <p:cNvPr id="2" name="SP Agenda Section" hidden="1">
            <a:extLst>
              <a:ext uri="{FF2B5EF4-FFF2-40B4-BE49-F238E27FC236}">
                <a16:creationId xmlns:a16="http://schemas.microsoft.com/office/drawing/2014/main" id="{888A1A03-5F23-4C25-950B-7F99123AEBAB}"/>
              </a:ext>
            </a:extLst>
          </p:cNvPr>
          <p:cNvGrpSpPr/>
          <p:nvPr userDrawn="1"/>
        </p:nvGrpSpPr>
        <p:grpSpPr>
          <a:xfrm>
            <a:off x="422275" y="1736250"/>
            <a:ext cx="9295216" cy="407375"/>
            <a:chOff x="422275" y="1736250"/>
            <a:chExt cx="9295216" cy="407375"/>
          </a:xfrm>
        </p:grpSpPr>
        <p:sp>
          <p:nvSpPr>
            <p:cNvPr id="25" name="Textbox">
              <a:extLst>
                <a:ext uri="{FF2B5EF4-FFF2-40B4-BE49-F238E27FC236}">
                  <a16:creationId xmlns:a16="http://schemas.microsoft.com/office/drawing/2014/main" id="{CA22D446-56B9-427F-8779-086F5A061D54}"/>
                </a:ext>
              </a:extLst>
            </p:cNvPr>
            <p:cNvSpPr txBox="1">
              <a:spLocks/>
            </p:cNvSpPr>
            <p:nvPr userDrawn="1"/>
          </p:nvSpPr>
          <p:spPr>
            <a:xfrm>
              <a:off x="1432964" y="1736250"/>
              <a:ext cx="775419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r>
                <a:rPr lang="zh-CN" altLang="en-US" sz="1100" b="1" u="sng" kern="0" baseline="0" dirty="0">
                  <a:solidFill>
                    <a:schemeClr val="tx1"/>
                  </a:solidFill>
                  <a:latin typeface="+mn-lt"/>
                  <a:ea typeface="+mn-ea"/>
                  <a:cs typeface="+mn-cs"/>
                </a:rPr>
                <a:t>                                                                                                                        </a:t>
              </a:r>
            </a:p>
          </p:txBody>
        </p:sp>
        <p:sp>
          <p:nvSpPr>
            <p:cNvPr id="26" name="Textbox" descr="{&quot;templafy&quot;:{&quot;id&quot;:&quot;af98463d-39c4-454c-bd30-3baaa04fd67d&quot;}}" title="Translations.SectionN">
              <a:extLst>
                <a:ext uri="{FF2B5EF4-FFF2-40B4-BE49-F238E27FC236}">
                  <a16:creationId xmlns:a16="http://schemas.microsoft.com/office/drawing/2014/main" id="{D8F37C6C-1F1E-4E97-A936-163028A3EA43}"/>
                </a:ext>
              </a:extLst>
            </p:cNvPr>
            <p:cNvSpPr txBox="1">
              <a:spLocks/>
            </p:cNvSpPr>
            <p:nvPr userDrawn="1"/>
          </p:nvSpPr>
          <p:spPr>
            <a:xfrm>
              <a:off x="422275" y="1736250"/>
              <a:ext cx="883781"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27" name="Textbox">
              <a:extLst>
                <a:ext uri="{FF2B5EF4-FFF2-40B4-BE49-F238E27FC236}">
                  <a16:creationId xmlns:a16="http://schemas.microsoft.com/office/drawing/2014/main" id="{912FF200-DDE1-4A1E-A771-DBC0B5473CE6}"/>
                </a:ext>
              </a:extLst>
            </p:cNvPr>
            <p:cNvSpPr txBox="1">
              <a:spLocks/>
            </p:cNvSpPr>
            <p:nvPr userDrawn="1"/>
          </p:nvSpPr>
          <p:spPr>
            <a:xfrm>
              <a:off x="9033558" y="1736250"/>
              <a:ext cx="683933"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0" kern="0" baseline="0" dirty="0">
                  <a:solidFill>
                    <a:schemeClr val="tx1"/>
                  </a:solidFill>
                  <a:latin typeface="+mn-lt"/>
                  <a:ea typeface="+mn-ea"/>
                  <a:cs typeface="+mn-cs"/>
                </a:rPr>
                <a:t>&lt;P&gt;</a:t>
              </a:r>
              <a:endParaRPr lang="zh-CN" altLang="en-US" sz="1100" b="0" kern="0" baseline="0" dirty="0">
                <a:solidFill>
                  <a:schemeClr val="tx1"/>
                </a:solidFill>
                <a:latin typeface="+mn-lt"/>
                <a:ea typeface="+mn-ea"/>
                <a:cs typeface="+mn-cs"/>
              </a:endParaRPr>
            </a:p>
          </p:txBody>
        </p:sp>
        <p:sp>
          <p:nvSpPr>
            <p:cNvPr id="29" name="Textbox" hidden="1">
              <a:extLst>
                <a:ext uri="{FF2B5EF4-FFF2-40B4-BE49-F238E27FC236}">
                  <a16:creationId xmlns:a16="http://schemas.microsoft.com/office/drawing/2014/main" id="{D5831F3E-BA91-4E85-94BE-B41EC0FA72E2}"/>
                </a:ext>
              </a:extLst>
            </p:cNvPr>
            <p:cNvSpPr txBox="1">
              <a:spLocks/>
            </p:cNvSpPr>
            <p:nvPr userDrawn="1"/>
          </p:nvSpPr>
          <p:spPr>
            <a:xfrm>
              <a:off x="4963760" y="1737360"/>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30" name="Textbox" hidden="1">
              <a:extLst>
                <a:ext uri="{FF2B5EF4-FFF2-40B4-BE49-F238E27FC236}">
                  <a16:creationId xmlns:a16="http://schemas.microsoft.com/office/drawing/2014/main" id="{D80540B4-5D74-4E88-A8F0-EFA0CA587E21}"/>
                </a:ext>
              </a:extLst>
            </p:cNvPr>
            <p:cNvSpPr txBox="1">
              <a:spLocks/>
            </p:cNvSpPr>
            <p:nvPr userDrawn="1"/>
          </p:nvSpPr>
          <p:spPr>
            <a:xfrm>
              <a:off x="7033037" y="1737360"/>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31" name="Textbox" hidden="1">
              <a:extLst>
                <a:ext uri="{FF2B5EF4-FFF2-40B4-BE49-F238E27FC236}">
                  <a16:creationId xmlns:a16="http://schemas.microsoft.com/office/drawing/2014/main" id="{0583C1B8-E73F-4EF6-8495-C60BDF1F88A8}"/>
                </a:ext>
              </a:extLst>
            </p:cNvPr>
            <p:cNvSpPr txBox="1">
              <a:spLocks/>
            </p:cNvSpPr>
            <p:nvPr userDrawn="1"/>
          </p:nvSpPr>
          <p:spPr>
            <a:xfrm>
              <a:off x="8103601" y="1737360"/>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4" name="SP Agenda Section Highlight" hidden="1">
            <a:extLst>
              <a:ext uri="{FF2B5EF4-FFF2-40B4-BE49-F238E27FC236}">
                <a16:creationId xmlns:a16="http://schemas.microsoft.com/office/drawing/2014/main" id="{F4BC6F00-FA3F-4F07-8161-B958D6F95D42}"/>
              </a:ext>
            </a:extLst>
          </p:cNvPr>
          <p:cNvGrpSpPr/>
          <p:nvPr userDrawn="1"/>
        </p:nvGrpSpPr>
        <p:grpSpPr>
          <a:xfrm>
            <a:off x="420623" y="2029968"/>
            <a:ext cx="9295216" cy="408222"/>
            <a:chOff x="420623" y="2029968"/>
            <a:chExt cx="9295216" cy="408222"/>
          </a:xfrm>
        </p:grpSpPr>
        <p:sp>
          <p:nvSpPr>
            <p:cNvPr id="33" name="Textbox">
              <a:extLst>
                <a:ext uri="{FF2B5EF4-FFF2-40B4-BE49-F238E27FC236}">
                  <a16:creationId xmlns:a16="http://schemas.microsoft.com/office/drawing/2014/main" id="{9A2B3B56-2D4B-4D21-B505-A14B6846E9AF}"/>
                </a:ext>
              </a:extLst>
            </p:cNvPr>
            <p:cNvSpPr txBox="1">
              <a:spLocks/>
            </p:cNvSpPr>
            <p:nvPr userDrawn="1"/>
          </p:nvSpPr>
          <p:spPr>
            <a:xfrm>
              <a:off x="1431312" y="2031925"/>
              <a:ext cx="7754196" cy="406265"/>
            </a:xfrm>
            <a:prstGeom prst="rect">
              <a:avLst/>
            </a:prstGeom>
            <a:noFill/>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endParaRPr lang="zh-CN" altLang="en-US" sz="1100" b="1" kern="0" baseline="0" dirty="0">
                <a:solidFill>
                  <a:schemeClr val="tx1"/>
                </a:solidFill>
                <a:latin typeface="+mn-lt"/>
                <a:ea typeface="+mn-ea"/>
                <a:cs typeface="+mn-cs"/>
              </a:endParaRPr>
            </a:p>
          </p:txBody>
        </p:sp>
        <p:sp>
          <p:nvSpPr>
            <p:cNvPr id="34" name="Textbox" descr="{&quot;templafy&quot;:{&quot;id&quot;:&quot;5c50e8cf-5a70-4b94-a26c-092195370a05&quot;}}" title="Translations.SectionN">
              <a:extLst>
                <a:ext uri="{FF2B5EF4-FFF2-40B4-BE49-F238E27FC236}">
                  <a16:creationId xmlns:a16="http://schemas.microsoft.com/office/drawing/2014/main" id="{3A83B4BD-43F7-45F3-AE30-048F2737683F}"/>
                </a:ext>
              </a:extLst>
            </p:cNvPr>
            <p:cNvSpPr txBox="1">
              <a:spLocks/>
            </p:cNvSpPr>
            <p:nvPr userDrawn="1"/>
          </p:nvSpPr>
          <p:spPr>
            <a:xfrm>
              <a:off x="420623" y="2031925"/>
              <a:ext cx="883781"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35" name="Textbox">
              <a:extLst>
                <a:ext uri="{FF2B5EF4-FFF2-40B4-BE49-F238E27FC236}">
                  <a16:creationId xmlns:a16="http://schemas.microsoft.com/office/drawing/2014/main" id="{62D9178E-F916-4D32-8FCC-00C5CA041194}"/>
                </a:ext>
              </a:extLst>
            </p:cNvPr>
            <p:cNvSpPr txBox="1">
              <a:spLocks/>
            </p:cNvSpPr>
            <p:nvPr userDrawn="1"/>
          </p:nvSpPr>
          <p:spPr>
            <a:xfrm>
              <a:off x="9031906" y="2031925"/>
              <a:ext cx="683933"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1" kern="0" baseline="0" dirty="0">
                  <a:solidFill>
                    <a:schemeClr val="tx1"/>
                  </a:solidFill>
                  <a:latin typeface="+mn-lt"/>
                  <a:ea typeface="+mn-ea"/>
                  <a:cs typeface="+mn-cs"/>
                </a:rPr>
                <a:t>&lt;P&gt;</a:t>
              </a:r>
              <a:endParaRPr lang="zh-CN" altLang="en-US" sz="1100" b="1" kern="0" baseline="0" dirty="0">
                <a:solidFill>
                  <a:schemeClr val="tx1"/>
                </a:solidFill>
                <a:latin typeface="+mn-lt"/>
                <a:ea typeface="+mn-ea"/>
                <a:cs typeface="+mn-cs"/>
              </a:endParaRPr>
            </a:p>
          </p:txBody>
        </p:sp>
        <p:sp>
          <p:nvSpPr>
            <p:cNvPr id="32" name="Textbox" hidden="1">
              <a:extLst>
                <a:ext uri="{FF2B5EF4-FFF2-40B4-BE49-F238E27FC236}">
                  <a16:creationId xmlns:a16="http://schemas.microsoft.com/office/drawing/2014/main" id="{C1A5CE93-3280-4032-B4F0-0A76B2E5592C}"/>
                </a:ext>
              </a:extLst>
            </p:cNvPr>
            <p:cNvSpPr txBox="1">
              <a:spLocks/>
            </p:cNvSpPr>
            <p:nvPr userDrawn="1"/>
          </p:nvSpPr>
          <p:spPr>
            <a:xfrm>
              <a:off x="4965192" y="2029968"/>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54" name="Textbox" hidden="1">
              <a:extLst>
                <a:ext uri="{FF2B5EF4-FFF2-40B4-BE49-F238E27FC236}">
                  <a16:creationId xmlns:a16="http://schemas.microsoft.com/office/drawing/2014/main" id="{B1AAF56B-7513-47E0-92F8-11D23DBF9F85}"/>
                </a:ext>
              </a:extLst>
            </p:cNvPr>
            <p:cNvSpPr txBox="1">
              <a:spLocks/>
            </p:cNvSpPr>
            <p:nvPr userDrawn="1"/>
          </p:nvSpPr>
          <p:spPr>
            <a:xfrm>
              <a:off x="7031736" y="2029968"/>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55" name="Textbox" hidden="1">
              <a:extLst>
                <a:ext uri="{FF2B5EF4-FFF2-40B4-BE49-F238E27FC236}">
                  <a16:creationId xmlns:a16="http://schemas.microsoft.com/office/drawing/2014/main" id="{D1ADDF35-FC12-4819-98B8-964FCEB40A12}"/>
                </a:ext>
              </a:extLst>
            </p:cNvPr>
            <p:cNvSpPr txBox="1">
              <a:spLocks/>
            </p:cNvSpPr>
            <p:nvPr userDrawn="1"/>
          </p:nvSpPr>
          <p:spPr>
            <a:xfrm>
              <a:off x="8101584" y="2029968"/>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5" name="SP Agenda Subsection" hidden="1">
            <a:extLst>
              <a:ext uri="{FF2B5EF4-FFF2-40B4-BE49-F238E27FC236}">
                <a16:creationId xmlns:a16="http://schemas.microsoft.com/office/drawing/2014/main" id="{095A18C7-3E33-493B-9644-6D7BA48F2EBF}"/>
              </a:ext>
            </a:extLst>
          </p:cNvPr>
          <p:cNvGrpSpPr/>
          <p:nvPr userDrawn="1"/>
        </p:nvGrpSpPr>
        <p:grpSpPr>
          <a:xfrm>
            <a:off x="1433133" y="2327600"/>
            <a:ext cx="8282705" cy="410385"/>
            <a:chOff x="1433133" y="2327600"/>
            <a:chExt cx="8282705" cy="410385"/>
          </a:xfrm>
        </p:grpSpPr>
        <p:sp>
          <p:nvSpPr>
            <p:cNvPr id="37" name="Textbox">
              <a:extLst>
                <a:ext uri="{FF2B5EF4-FFF2-40B4-BE49-F238E27FC236}">
                  <a16:creationId xmlns:a16="http://schemas.microsoft.com/office/drawing/2014/main" id="{492149BE-155C-4127-A77E-71748FEA1188}"/>
                </a:ext>
              </a:extLst>
            </p:cNvPr>
            <p:cNvSpPr txBox="1">
              <a:spLocks/>
            </p:cNvSpPr>
            <p:nvPr userDrawn="1"/>
          </p:nvSpPr>
          <p:spPr>
            <a:xfrm>
              <a:off x="2475877" y="2327600"/>
              <a:ext cx="6717522" cy="406265"/>
            </a:xfrm>
            <a:prstGeom prst="rect">
              <a:avLst/>
            </a:prstGeom>
            <a:noFill/>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&lt;TEXT&gt;</a:t>
              </a:r>
              <a:endParaRPr lang="zh-CN" altLang="en-US" sz="1100" b="0" kern="0" baseline="0" dirty="0">
                <a:solidFill>
                  <a:schemeClr val="tx1"/>
                </a:solidFill>
                <a:latin typeface="+mn-lt"/>
                <a:ea typeface="+mn-ea"/>
                <a:cs typeface="+mn-cs"/>
              </a:endParaRPr>
            </a:p>
          </p:txBody>
        </p:sp>
        <p:sp>
          <p:nvSpPr>
            <p:cNvPr id="38" name="Textbox" descr="{&quot;templafy&quot;:{&quot;id&quot;:&quot;6666ed52-ecd0-465a-8ab3-1652863f8c9d&quot;}}" title="Translations.SectionN">
              <a:extLst>
                <a:ext uri="{FF2B5EF4-FFF2-40B4-BE49-F238E27FC236}">
                  <a16:creationId xmlns:a16="http://schemas.microsoft.com/office/drawing/2014/main" id="{B9C55F4E-D7BA-4462-B599-2BA5EB0AF5B7}"/>
                </a:ext>
              </a:extLst>
            </p:cNvPr>
            <p:cNvSpPr txBox="1">
              <a:spLocks/>
            </p:cNvSpPr>
            <p:nvPr userDrawn="1"/>
          </p:nvSpPr>
          <p:spPr>
            <a:xfrm>
              <a:off x="1433133" y="2327600"/>
              <a:ext cx="765627" cy="406265"/>
            </a:xfrm>
            <a:prstGeom prst="rect">
              <a:avLst/>
            </a:prstGeom>
            <a:noFill/>
          </p:spPr>
          <p:txBody>
            <a:bodyPr wrap="none" l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39" name="Textbox">
              <a:extLst>
                <a:ext uri="{FF2B5EF4-FFF2-40B4-BE49-F238E27FC236}">
                  <a16:creationId xmlns:a16="http://schemas.microsoft.com/office/drawing/2014/main" id="{FD5FCFCE-1E39-409A-B6AF-9B6523695EC3}"/>
                </a:ext>
              </a:extLst>
            </p:cNvPr>
            <p:cNvSpPr txBox="1">
              <a:spLocks/>
            </p:cNvSpPr>
            <p:nvPr userDrawn="1"/>
          </p:nvSpPr>
          <p:spPr>
            <a:xfrm>
              <a:off x="9123341" y="2327600"/>
              <a:ext cx="592497"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0" kern="0" baseline="0" dirty="0">
                  <a:solidFill>
                    <a:schemeClr val="tx1"/>
                  </a:solidFill>
                  <a:latin typeface="+mn-lt"/>
                  <a:ea typeface="+mn-ea"/>
                  <a:cs typeface="+mn-cs"/>
                </a:rPr>
                <a:t>&lt;P&gt;</a:t>
              </a:r>
              <a:endParaRPr lang="zh-CN" altLang="en-US" sz="1100" b="0" kern="0" baseline="0" dirty="0">
                <a:solidFill>
                  <a:schemeClr val="tx1"/>
                </a:solidFill>
                <a:latin typeface="+mn-lt"/>
                <a:ea typeface="+mn-ea"/>
                <a:cs typeface="+mn-cs"/>
              </a:endParaRPr>
            </a:p>
          </p:txBody>
        </p:sp>
        <p:sp>
          <p:nvSpPr>
            <p:cNvPr id="56" name="Textbox" hidden="1">
              <a:extLst>
                <a:ext uri="{FF2B5EF4-FFF2-40B4-BE49-F238E27FC236}">
                  <a16:creationId xmlns:a16="http://schemas.microsoft.com/office/drawing/2014/main" id="{21B394A8-867E-4693-A946-6D91DFB80AB4}"/>
                </a:ext>
              </a:extLst>
            </p:cNvPr>
            <p:cNvSpPr txBox="1">
              <a:spLocks/>
            </p:cNvSpPr>
            <p:nvPr userDrawn="1"/>
          </p:nvSpPr>
          <p:spPr>
            <a:xfrm>
              <a:off x="4965192" y="2331720"/>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57" name="Textbox" hidden="1">
              <a:extLst>
                <a:ext uri="{FF2B5EF4-FFF2-40B4-BE49-F238E27FC236}">
                  <a16:creationId xmlns:a16="http://schemas.microsoft.com/office/drawing/2014/main" id="{FEA1488C-50E0-4766-A63A-E2E2185846D8}"/>
                </a:ext>
              </a:extLst>
            </p:cNvPr>
            <p:cNvSpPr txBox="1">
              <a:spLocks/>
            </p:cNvSpPr>
            <p:nvPr userDrawn="1"/>
          </p:nvSpPr>
          <p:spPr>
            <a:xfrm>
              <a:off x="7031736" y="2331720"/>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58" name="Textbox" hidden="1">
              <a:extLst>
                <a:ext uri="{FF2B5EF4-FFF2-40B4-BE49-F238E27FC236}">
                  <a16:creationId xmlns:a16="http://schemas.microsoft.com/office/drawing/2014/main" id="{2EDB0AAB-1110-41A9-8CF1-994F3D356F0D}"/>
                </a:ext>
              </a:extLst>
            </p:cNvPr>
            <p:cNvSpPr txBox="1">
              <a:spLocks/>
            </p:cNvSpPr>
            <p:nvPr userDrawn="1"/>
          </p:nvSpPr>
          <p:spPr>
            <a:xfrm>
              <a:off x="8101584" y="2331720"/>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grpSp>
        <p:nvGrpSpPr>
          <p:cNvPr id="6" name="SP Agenda Subsection Highlight" hidden="1">
            <a:extLst>
              <a:ext uri="{FF2B5EF4-FFF2-40B4-BE49-F238E27FC236}">
                <a16:creationId xmlns:a16="http://schemas.microsoft.com/office/drawing/2014/main" id="{7840D64F-3355-4096-B70C-763CE8664C58}"/>
              </a:ext>
            </a:extLst>
          </p:cNvPr>
          <p:cNvGrpSpPr/>
          <p:nvPr userDrawn="1"/>
        </p:nvGrpSpPr>
        <p:grpSpPr>
          <a:xfrm>
            <a:off x="1432800" y="2623275"/>
            <a:ext cx="8283038" cy="407318"/>
            <a:chOff x="1432800" y="2623275"/>
            <a:chExt cx="8283038" cy="407318"/>
          </a:xfrm>
        </p:grpSpPr>
        <p:sp>
          <p:nvSpPr>
            <p:cNvPr id="41" name="Textbox">
              <a:extLst>
                <a:ext uri="{FF2B5EF4-FFF2-40B4-BE49-F238E27FC236}">
                  <a16:creationId xmlns:a16="http://schemas.microsoft.com/office/drawing/2014/main" id="{381C17B8-8064-4A4E-B60E-DB7F6F8C9719}"/>
                </a:ext>
              </a:extLst>
            </p:cNvPr>
            <p:cNvSpPr txBox="1">
              <a:spLocks/>
            </p:cNvSpPr>
            <p:nvPr userDrawn="1"/>
          </p:nvSpPr>
          <p:spPr>
            <a:xfrm>
              <a:off x="2476800" y="2623275"/>
              <a:ext cx="6717522" cy="406265"/>
            </a:xfrm>
            <a:prstGeom prst="rect">
              <a:avLst/>
            </a:prstGeom>
            <a:noFill/>
          </p:spPr>
          <p:txBody>
            <a:bodyPr wrap="square" lIns="0" rIns="0" rtlCol="0" anchor="ctr">
              <a:noAutofit/>
            </a:bodyPr>
            <a:lstStyle/>
            <a:p>
              <a:pPr algn="l" defTabSz="7701375">
                <a:tabLst>
                  <a:tab pos="7848067" algn="l"/>
                </a:tabLst>
              </a:pPr>
              <a:r>
                <a:rPr lang="en-US" altLang="zh-CN" sz="1100" b="1" kern="0" baseline="0" dirty="0">
                  <a:solidFill>
                    <a:schemeClr val="tx1"/>
                  </a:solidFill>
                  <a:latin typeface="+mn-lt"/>
                  <a:ea typeface="+mn-ea"/>
                  <a:cs typeface="+mn-cs"/>
                </a:rPr>
                <a:t>&lt;TEXT&gt;</a:t>
              </a:r>
              <a:endParaRPr lang="zh-CN" altLang="en-US" sz="1100" b="1" kern="0" baseline="0" dirty="0">
                <a:solidFill>
                  <a:schemeClr val="tx1"/>
                </a:solidFill>
                <a:latin typeface="+mn-lt"/>
                <a:ea typeface="+mn-ea"/>
                <a:cs typeface="+mn-cs"/>
              </a:endParaRPr>
            </a:p>
          </p:txBody>
        </p:sp>
        <p:sp>
          <p:nvSpPr>
            <p:cNvPr id="42" name="Textbox" descr="{&quot;templafy&quot;:{&quot;id&quot;:&quot;ec6878ad-6d11-41b4-b475-ffa094c7aca1&quot;}}" title="Translations.SectionN">
              <a:extLst>
                <a:ext uri="{FF2B5EF4-FFF2-40B4-BE49-F238E27FC236}">
                  <a16:creationId xmlns:a16="http://schemas.microsoft.com/office/drawing/2014/main" id="{CC3E4EE8-B393-4CAE-A899-CCC69E3487F4}"/>
                </a:ext>
              </a:extLst>
            </p:cNvPr>
            <p:cNvSpPr txBox="1">
              <a:spLocks/>
            </p:cNvSpPr>
            <p:nvPr userDrawn="1"/>
          </p:nvSpPr>
          <p:spPr>
            <a:xfrm>
              <a:off x="1432800" y="2623275"/>
              <a:ext cx="765627" cy="406265"/>
            </a:xfrm>
            <a:prstGeom prst="rect">
              <a:avLst/>
            </a:prstGeom>
            <a:noFill/>
          </p:spPr>
          <p:txBody>
            <a:bodyPr wrap="none" lIns="0" rIns="0" rtlCol="0" anchor="ctr">
              <a:noAutofit/>
            </a:bodyPr>
            <a:lstStyle/>
            <a:p>
              <a:pPr algn="l"/>
              <a:r>
                <a:rPr lang="zh-CN" altLang="en-US" sz="1100" b="0" kern="0" baseline="0" dirty="0">
                  <a:solidFill>
                    <a:schemeClr val="tx1"/>
                  </a:solidFill>
                  <a:latin typeface="+mn-lt"/>
                  <a:ea typeface="+mn-ea"/>
                  <a:cs typeface="+mn-cs"/>
                </a:rPr>
                <a:t>Section &lt;N&gt;</a:t>
              </a:r>
            </a:p>
          </p:txBody>
        </p:sp>
        <p:sp>
          <p:nvSpPr>
            <p:cNvPr id="43" name="Textbox">
              <a:extLst>
                <a:ext uri="{FF2B5EF4-FFF2-40B4-BE49-F238E27FC236}">
                  <a16:creationId xmlns:a16="http://schemas.microsoft.com/office/drawing/2014/main" id="{34FD1F65-5929-4A24-9903-C10F0B3D67AF}"/>
                </a:ext>
              </a:extLst>
            </p:cNvPr>
            <p:cNvSpPr txBox="1">
              <a:spLocks/>
            </p:cNvSpPr>
            <p:nvPr userDrawn="1"/>
          </p:nvSpPr>
          <p:spPr>
            <a:xfrm>
              <a:off x="9123341" y="2623275"/>
              <a:ext cx="592497" cy="406265"/>
            </a:xfrm>
            <a:prstGeom prst="rect">
              <a:avLst/>
            </a:prstGeom>
            <a:noFill/>
          </p:spPr>
          <p:txBody>
            <a:bodyPr wrap="none" rtlCol="0" anchor="ctr">
              <a:noAutofit/>
            </a:bodyPr>
            <a:lstStyle/>
            <a:p>
              <a:pPr algn="r" rtl="0" eaLnBrk="0" fontAlgn="base" hangingPunct="0">
                <a:spcBef>
                  <a:spcPct val="50000"/>
                </a:spcBef>
                <a:spcAft>
                  <a:spcPct val="0"/>
                </a:spcAft>
              </a:pPr>
              <a:r>
                <a:rPr lang="en-US" altLang="zh-CN" sz="1100" b="1" kern="0" baseline="0" dirty="0">
                  <a:solidFill>
                    <a:schemeClr val="tx1"/>
                  </a:solidFill>
                  <a:latin typeface="+mn-lt"/>
                  <a:ea typeface="+mn-ea"/>
                  <a:cs typeface="+mn-cs"/>
                </a:rPr>
                <a:t>&lt;P&gt;</a:t>
              </a:r>
              <a:endParaRPr lang="zh-CN" altLang="en-US" sz="1100" b="1" kern="0" baseline="0" dirty="0">
                <a:solidFill>
                  <a:schemeClr val="tx1"/>
                </a:solidFill>
                <a:latin typeface="+mn-lt"/>
                <a:ea typeface="+mn-ea"/>
                <a:cs typeface="+mn-cs"/>
              </a:endParaRPr>
            </a:p>
          </p:txBody>
        </p:sp>
        <p:sp>
          <p:nvSpPr>
            <p:cNvPr id="59" name="Textbox" hidden="1">
              <a:extLst>
                <a:ext uri="{FF2B5EF4-FFF2-40B4-BE49-F238E27FC236}">
                  <a16:creationId xmlns:a16="http://schemas.microsoft.com/office/drawing/2014/main" id="{78D4B955-525B-4AB1-8E53-E33D20BDA186}"/>
                </a:ext>
              </a:extLst>
            </p:cNvPr>
            <p:cNvSpPr txBox="1">
              <a:spLocks/>
            </p:cNvSpPr>
            <p:nvPr userDrawn="1"/>
          </p:nvSpPr>
          <p:spPr>
            <a:xfrm>
              <a:off x="4965192" y="2624328"/>
              <a:ext cx="2065366"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&lt;RESPONSIBLE&gt;</a:t>
              </a:r>
              <a:r>
                <a:rPr lang="zh-CN" altLang="en-US" sz="1100" b="0" u="sng" kern="0" baseline="0" dirty="0">
                  <a:solidFill>
                    <a:schemeClr val="tx1"/>
                  </a:solidFill>
                  <a:latin typeface="+mn-lt"/>
                  <a:ea typeface="+mn-ea"/>
                  <a:cs typeface="+mn-cs"/>
                </a:rPr>
                <a:t>                                                                                                                        </a:t>
              </a:r>
            </a:p>
          </p:txBody>
        </p:sp>
        <p:sp>
          <p:nvSpPr>
            <p:cNvPr id="60" name="Textbox" hidden="1">
              <a:extLst>
                <a:ext uri="{FF2B5EF4-FFF2-40B4-BE49-F238E27FC236}">
                  <a16:creationId xmlns:a16="http://schemas.microsoft.com/office/drawing/2014/main" id="{49AF4242-4189-4928-8F64-EEBC44C79B2D}"/>
                </a:ext>
              </a:extLst>
            </p:cNvPr>
            <p:cNvSpPr txBox="1">
              <a:spLocks/>
            </p:cNvSpPr>
            <p:nvPr userDrawn="1"/>
          </p:nvSpPr>
          <p:spPr>
            <a:xfrm>
              <a:off x="7031736" y="2624328"/>
              <a:ext cx="1066652"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&lt;TIMESLOT&gt;</a:t>
              </a:r>
              <a:r>
                <a:rPr lang="zh-CN" altLang="en-US" sz="1100" b="0" u="sng" kern="0" baseline="0" dirty="0">
                  <a:solidFill>
                    <a:schemeClr val="tx1"/>
                  </a:solidFill>
                  <a:latin typeface="+mn-lt"/>
                  <a:ea typeface="+mn-ea"/>
                  <a:cs typeface="+mn-cs"/>
                </a:rPr>
                <a:t>                                                                                                                        </a:t>
              </a:r>
            </a:p>
          </p:txBody>
        </p:sp>
        <p:sp>
          <p:nvSpPr>
            <p:cNvPr id="61" name="Textbox" hidden="1">
              <a:extLst>
                <a:ext uri="{FF2B5EF4-FFF2-40B4-BE49-F238E27FC236}">
                  <a16:creationId xmlns:a16="http://schemas.microsoft.com/office/drawing/2014/main" id="{7E74D9F2-5F59-474B-A885-DCA9B74C388E}"/>
                </a:ext>
              </a:extLst>
            </p:cNvPr>
            <p:cNvSpPr txBox="1">
              <a:spLocks/>
            </p:cNvSpPr>
            <p:nvPr userDrawn="1"/>
          </p:nvSpPr>
          <p:spPr>
            <a:xfrm>
              <a:off x="8101584" y="2624328"/>
              <a:ext cx="987585" cy="406265"/>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ctr">
              <a:noAutofit/>
            </a:bodyPr>
            <a:lstStyle/>
            <a:p>
              <a:pPr algn="l" defTabSz="7701375">
                <a:tabLst>
                  <a:tab pos="7848067" algn="l"/>
                </a:tabLst>
              </a:pPr>
              <a:r>
                <a:rPr lang="en-US" altLang="zh-CN" sz="1100" b="0" kern="0" baseline="0" dirty="0">
                  <a:solidFill>
                    <a:schemeClr val="tx1"/>
                  </a:solidFill>
                  <a:latin typeface="+mn-lt"/>
                  <a:ea typeface="+mn-ea"/>
                  <a:cs typeface="+mn-cs"/>
                </a:rPr>
                <a:t>&lt;DURATION&gt;</a:t>
              </a:r>
              <a:r>
                <a:rPr lang="zh-CN" altLang="en-US" sz="1100" b="0" u="sng" kern="0" baseline="0" dirty="0">
                  <a:solidFill>
                    <a:schemeClr val="tx1"/>
                  </a:solidFill>
                  <a:latin typeface="+mn-lt"/>
                  <a:ea typeface="+mn-ea"/>
                  <a:cs typeface="+mn-cs"/>
                </a:rPr>
                <a:t>                                                                                                                        </a:t>
              </a:r>
            </a:p>
          </p:txBody>
        </p:sp>
      </p:grpSp>
    </p:spTree>
    <p:extLst>
      <p:ext uri="{BB962C8B-B14F-4D97-AF65-F5344CB8AC3E}">
        <p14:creationId xmlns:p14="http://schemas.microsoft.com/office/powerpoint/2010/main" val="992595312"/>
      </p:ext>
    </p:extLst>
  </p:cSld>
  <p:clrMapOvr>
    <a:masterClrMapping/>
  </p:clrMapOvr>
  <p:extLst>
    <p:ext uri="{DCECCB84-F9BA-43D5-87BE-67443E8EF086}">
      <p15:sldGuideLst xmlns:p15="http://schemas.microsoft.com/office/powerpoint/2012/main">
        <p15:guide id="1" orient="horz" pos="1008" userDrawn="1">
          <p15:clr>
            <a:srgbClr val="FBAE40"/>
          </p15:clr>
        </p15:guide>
        <p15:guide id="2" pos="264" userDrawn="1">
          <p15:clr>
            <a:srgbClr val="FBAE40"/>
          </p15:clr>
        </p15:guide>
        <p15:guide id="3" orient="horz" pos="600" userDrawn="1">
          <p15:clr>
            <a:srgbClr val="FBAE40"/>
          </p15:clr>
        </p15:guide>
        <p15:guide id="4" pos="168" userDrawn="1">
          <p15:clr>
            <a:srgbClr val="FBAE40"/>
          </p15:clr>
        </p15:guide>
        <p15:guide id="5" pos="61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P Divider - do not use">
    <p:spTree>
      <p:nvGrpSpPr>
        <p:cNvPr id="1" name=""/>
        <p:cNvGrpSpPr/>
        <p:nvPr/>
      </p:nvGrpSpPr>
      <p:grpSpPr>
        <a:xfrm>
          <a:off x="0" y="0"/>
          <a:ext cx="0" cy="0"/>
          <a:chOff x="0" y="0"/>
          <a:chExt cx="0" cy="0"/>
        </a:xfrm>
      </p:grpSpPr>
      <p:pic>
        <p:nvPicPr>
          <p:cNvPr id="4" name="image" descr="{&quot;templafy&quot;:{&quot;id&quot;:&quot;187fdd74-d765-456c-8750-25bf5a0a93f8&quot;}}">
            <a:extLst>
              <a:ext uri="{FF2B5EF4-FFF2-40B4-BE49-F238E27FC236}">
                <a16:creationId xmlns:a16="http://schemas.microsoft.com/office/drawing/2014/main" id="{F3757FC8-166C-42F4-983F-6B1C4DAC72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pSp>
        <p:nvGrpSpPr>
          <p:cNvPr id="26" name="SP Agenda Section" hidden="1" title="Translations.SectionN">
            <a:extLst>
              <a:ext uri="{FF2B5EF4-FFF2-40B4-BE49-F238E27FC236}">
                <a16:creationId xmlns:a16="http://schemas.microsoft.com/office/drawing/2014/main" id="{F4E4A095-84A0-4B0E-833E-9F8A43F8C93B}"/>
              </a:ext>
            </a:extLst>
          </p:cNvPr>
          <p:cNvGrpSpPr>
            <a:grpSpLocks/>
          </p:cNvGrpSpPr>
          <p:nvPr userDrawn="1"/>
        </p:nvGrpSpPr>
        <p:grpSpPr>
          <a:xfrm>
            <a:off x="428400" y="1825213"/>
            <a:ext cx="7617974" cy="771180"/>
            <a:chOff x="1797664" y="2085631"/>
            <a:chExt cx="8658390" cy="701066"/>
          </a:xfrm>
        </p:grpSpPr>
        <p:sp>
          <p:nvSpPr>
            <p:cNvPr id="27" name="Textbox" hidden="1">
              <a:extLst>
                <a:ext uri="{FF2B5EF4-FFF2-40B4-BE49-F238E27FC236}">
                  <a16:creationId xmlns:a16="http://schemas.microsoft.com/office/drawing/2014/main" id="{E1F3D49E-7DD5-4378-AEFA-DCF716B96A07}"/>
                </a:ext>
              </a:extLst>
            </p:cNvPr>
            <p:cNvSpPr txBox="1">
              <a:spLocks/>
            </p:cNvSpPr>
            <p:nvPr userDrawn="1"/>
          </p:nvSpPr>
          <p:spPr>
            <a:xfrm>
              <a:off x="1801151" y="2417365"/>
              <a:ext cx="8654903" cy="369332"/>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t" anchorCtr="0">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defTabSz="7701375">
                <a:tabLst>
                  <a:tab pos="7848067" algn="l"/>
                </a:tabLst>
              </a:pPr>
              <a:r>
                <a:rPr lang="en-US" altLang="zh-CN" sz="2800" b="0" kern="0" baseline="0" dirty="0">
                  <a:solidFill>
                    <a:schemeClr val="tx1"/>
                  </a:solidFill>
                  <a:latin typeface="+mn-lt"/>
                  <a:ea typeface="+mj-ea"/>
                  <a:cs typeface="+mn-cs"/>
                </a:rPr>
                <a:t>&lt;TEXT&gt;</a:t>
              </a:r>
              <a:endParaRPr lang="zh-CN" altLang="en-US" sz="2800" b="0" kern="0" baseline="0" dirty="0">
                <a:solidFill>
                  <a:schemeClr val="tx1"/>
                </a:solidFill>
                <a:latin typeface="+mn-lt"/>
                <a:ea typeface="+mj-ea"/>
                <a:cs typeface="+mn-cs"/>
              </a:endParaRPr>
            </a:p>
          </p:txBody>
        </p:sp>
        <p:sp>
          <p:nvSpPr>
            <p:cNvPr id="28" name="Textbox" descr="{&quot;templafy&quot;:{&quot;id&quot;:&quot;2c51449e-7c54-4e94-98ca-30b9d9aa3040&quot;}}" hidden="1" title="Translations.SectionN">
              <a:extLst>
                <a:ext uri="{FF2B5EF4-FFF2-40B4-BE49-F238E27FC236}">
                  <a16:creationId xmlns:a16="http://schemas.microsoft.com/office/drawing/2014/main" id="{D2F184DF-45B0-413D-BEC5-2E45CC6637D2}"/>
                </a:ext>
              </a:extLst>
            </p:cNvPr>
            <p:cNvSpPr txBox="1">
              <a:spLocks/>
            </p:cNvSpPr>
            <p:nvPr userDrawn="1"/>
          </p:nvSpPr>
          <p:spPr>
            <a:xfrm>
              <a:off x="1797664" y="2085631"/>
              <a:ext cx="823126" cy="369332"/>
            </a:xfrm>
            <a:prstGeom prst="rect">
              <a:avLst/>
            </a:prstGeom>
            <a:noFill/>
          </p:spPr>
          <p:txBody>
            <a:bodyPr wrap="none" lIns="0" rIns="0"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zh-CN" altLang="en-US" sz="1600" b="0" kern="0" baseline="0" dirty="0">
                  <a:solidFill>
                    <a:srgbClr val="000000"/>
                  </a:solidFill>
                  <a:latin typeface="+mn-lt"/>
                  <a:ea typeface="+mn-ea"/>
                  <a:cs typeface="+mn-cs"/>
                </a:rPr>
                <a:t>Section &lt;N&gt;</a:t>
              </a:r>
            </a:p>
          </p:txBody>
        </p:sp>
        <p:sp>
          <p:nvSpPr>
            <p:cNvPr id="29" name="Textbox" hidden="1">
              <a:extLst>
                <a:ext uri="{FF2B5EF4-FFF2-40B4-BE49-F238E27FC236}">
                  <a16:creationId xmlns:a16="http://schemas.microsoft.com/office/drawing/2014/main" id="{944A78B6-1882-439E-A11D-710883EBC611}"/>
                </a:ext>
              </a:extLst>
            </p:cNvPr>
            <p:cNvSpPr txBox="1">
              <a:spLocks/>
            </p:cNvSpPr>
            <p:nvPr userDrawn="1"/>
          </p:nvSpPr>
          <p:spPr>
            <a:xfrm>
              <a:off x="9817944" y="2085631"/>
              <a:ext cx="636994"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r"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&lt;P&gt;</a:t>
              </a:r>
              <a:endParaRPr lang="zh-CN" altLang="en-US" sz="1600" b="0" kern="0" baseline="0" dirty="0">
                <a:solidFill>
                  <a:srgbClr val="000000">
                    <a:alpha val="0"/>
                  </a:srgbClr>
                </a:solidFill>
                <a:latin typeface="+mn-lt"/>
                <a:ea typeface="+mn-ea"/>
                <a:cs typeface="+mn-cs"/>
              </a:endParaRPr>
            </a:p>
          </p:txBody>
        </p:sp>
        <p:sp>
          <p:nvSpPr>
            <p:cNvPr id="30" name="Textbox" hidden="1">
              <a:extLst>
                <a:ext uri="{FF2B5EF4-FFF2-40B4-BE49-F238E27FC236}">
                  <a16:creationId xmlns:a16="http://schemas.microsoft.com/office/drawing/2014/main" id="{D1930364-9093-4800-9415-345AD3B71E69}"/>
                </a:ext>
              </a:extLst>
            </p:cNvPr>
            <p:cNvSpPr txBox="1">
              <a:spLocks/>
            </p:cNvSpPr>
            <p:nvPr userDrawn="1"/>
          </p:nvSpPr>
          <p:spPr>
            <a:xfrm>
              <a:off x="7696160" y="2085631"/>
              <a:ext cx="1257061"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&lt;TIMESLOT&gt;</a:t>
              </a:r>
              <a:endParaRPr lang="zh-CN" altLang="en-US" sz="1600" b="0" kern="0" baseline="0" dirty="0">
                <a:solidFill>
                  <a:srgbClr val="000000">
                    <a:alpha val="0"/>
                  </a:srgbClr>
                </a:solidFill>
                <a:latin typeface="+mn-lt"/>
                <a:ea typeface="+mn-ea"/>
                <a:cs typeface="+mn-cs"/>
              </a:endParaRPr>
            </a:p>
          </p:txBody>
        </p:sp>
        <p:sp>
          <p:nvSpPr>
            <p:cNvPr id="31" name="Textbox" hidden="1">
              <a:extLst>
                <a:ext uri="{FF2B5EF4-FFF2-40B4-BE49-F238E27FC236}">
                  <a16:creationId xmlns:a16="http://schemas.microsoft.com/office/drawing/2014/main" id="{E75E8A8E-F0CF-480F-8AA9-A0A7CD4E6198}"/>
                </a:ext>
              </a:extLst>
            </p:cNvPr>
            <p:cNvSpPr txBox="1">
              <a:spLocks/>
            </p:cNvSpPr>
            <p:nvPr userDrawn="1"/>
          </p:nvSpPr>
          <p:spPr>
            <a:xfrm>
              <a:off x="6209330" y="2085631"/>
              <a:ext cx="1388067"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en-US" altLang="zh-CN" sz="1600" b="0" kern="0" baseline="0" dirty="0">
                  <a:solidFill>
                    <a:srgbClr val="000000">
                      <a:alpha val="0"/>
                    </a:srgbClr>
                  </a:solidFill>
                  <a:latin typeface="+mn-lt"/>
                  <a:ea typeface="+mn-ea"/>
                  <a:cs typeface="+mn-cs"/>
                </a:rPr>
                <a:t>&lt;RESPONSIBLE&gt;</a:t>
              </a:r>
              <a:endParaRPr lang="zh-CN" altLang="en-US" sz="1600" b="0" kern="0" baseline="0" dirty="0">
                <a:solidFill>
                  <a:srgbClr val="000000">
                    <a:alpha val="0"/>
                  </a:srgbClr>
                </a:solidFill>
                <a:latin typeface="+mn-lt"/>
                <a:ea typeface="+mn-ea"/>
                <a:cs typeface="+mn-cs"/>
              </a:endParaRPr>
            </a:p>
          </p:txBody>
        </p:sp>
        <p:sp>
          <p:nvSpPr>
            <p:cNvPr id="32" name="Textbox" hidden="1">
              <a:extLst>
                <a:ext uri="{FF2B5EF4-FFF2-40B4-BE49-F238E27FC236}">
                  <a16:creationId xmlns:a16="http://schemas.microsoft.com/office/drawing/2014/main" id="{3E980AC3-3D97-4407-931C-25E8022958A7}"/>
                </a:ext>
              </a:extLst>
            </p:cNvPr>
            <p:cNvSpPr txBox="1">
              <a:spLocks/>
            </p:cNvSpPr>
            <p:nvPr userDrawn="1"/>
          </p:nvSpPr>
          <p:spPr>
            <a:xfrm>
              <a:off x="9043221" y="2085631"/>
              <a:ext cx="684723"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&lt;DURATION&gt;</a:t>
              </a:r>
              <a:endParaRPr lang="zh-CN" altLang="en-US" sz="1600" b="0" kern="0" baseline="0" dirty="0">
                <a:solidFill>
                  <a:srgbClr val="000000">
                    <a:alpha val="0"/>
                  </a:srgbClr>
                </a:solidFill>
                <a:latin typeface="+mn-lt"/>
                <a:ea typeface="+mn-ea"/>
                <a:cs typeface="+mn-cs"/>
              </a:endParaRPr>
            </a:p>
          </p:txBody>
        </p:sp>
      </p:grpSp>
      <p:grpSp>
        <p:nvGrpSpPr>
          <p:cNvPr id="33" name="SP Agenda Subsection" hidden="1">
            <a:extLst>
              <a:ext uri="{FF2B5EF4-FFF2-40B4-BE49-F238E27FC236}">
                <a16:creationId xmlns:a16="http://schemas.microsoft.com/office/drawing/2014/main" id="{1D8C1DF9-2413-431C-A598-7BEF7D89B39A}"/>
              </a:ext>
            </a:extLst>
          </p:cNvPr>
          <p:cNvGrpSpPr>
            <a:grpSpLocks/>
          </p:cNvGrpSpPr>
          <p:nvPr userDrawn="1"/>
        </p:nvGrpSpPr>
        <p:grpSpPr>
          <a:xfrm>
            <a:off x="428400" y="1825213"/>
            <a:ext cx="7617974" cy="771180"/>
            <a:chOff x="1797664" y="2085631"/>
            <a:chExt cx="8658390" cy="701066"/>
          </a:xfrm>
        </p:grpSpPr>
        <p:sp>
          <p:nvSpPr>
            <p:cNvPr id="34" name="Textbox" hidden="1">
              <a:extLst>
                <a:ext uri="{FF2B5EF4-FFF2-40B4-BE49-F238E27FC236}">
                  <a16:creationId xmlns:a16="http://schemas.microsoft.com/office/drawing/2014/main" id="{5A99CFDD-1301-49C6-B80B-39CB2AA252E4}"/>
                </a:ext>
              </a:extLst>
            </p:cNvPr>
            <p:cNvSpPr txBox="1">
              <a:spLocks/>
            </p:cNvSpPr>
            <p:nvPr userDrawn="1"/>
          </p:nvSpPr>
          <p:spPr>
            <a:xfrm>
              <a:off x="1801151" y="2417365"/>
              <a:ext cx="8654903" cy="369332"/>
            </a:xfrm>
            <a:prstGeom prst="rect">
              <a:avLst/>
            </a:prstGeom>
            <a:noFill/>
            <a:extLst>
              <a:ext uri="{909E8E84-426E-40DD-AFC4-6F175D3DCCD1}">
                <a14:hiddenFill xmlns:a14="http://schemas.microsoft.com/office/drawing/2010/main">
                  <a:solidFill>
                    <a:schemeClr val="bg2">
                      <a:lumMod val="100000"/>
                    </a:schemeClr>
                  </a:solidFill>
                </a14:hiddenFill>
              </a:ext>
            </a:extLst>
          </p:spPr>
          <p:txBody>
            <a:bodyPr wrap="square" lIns="0" rIns="0" rtlCol="0" anchor="t" anchorCtr="0">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defTabSz="7701375">
                <a:tabLst>
                  <a:tab pos="7848067" algn="l"/>
                </a:tabLst>
              </a:pPr>
              <a:r>
                <a:rPr lang="en-US" altLang="zh-CN" sz="2800" b="0" kern="0" baseline="0" dirty="0">
                  <a:solidFill>
                    <a:schemeClr val="tx1"/>
                  </a:solidFill>
                  <a:latin typeface="+mn-lt"/>
                  <a:ea typeface="+mj-ea"/>
                  <a:cs typeface="+mn-cs"/>
                </a:rPr>
                <a:t>&lt;TEXT&gt;</a:t>
              </a:r>
              <a:endParaRPr lang="zh-CN" altLang="en-US" sz="2800" b="0" kern="0" baseline="0" dirty="0">
                <a:solidFill>
                  <a:schemeClr val="tx1"/>
                </a:solidFill>
                <a:latin typeface="+mn-lt"/>
                <a:ea typeface="+mj-ea"/>
                <a:cs typeface="+mn-cs"/>
              </a:endParaRPr>
            </a:p>
          </p:txBody>
        </p:sp>
        <p:sp>
          <p:nvSpPr>
            <p:cNvPr id="35" name="Textbox" descr="{&quot;templafy&quot;:{&quot;id&quot;:&quot;b7f619be-5afc-44f1-85ce-716017dc2338&quot;}}" hidden="1" title="Translations.SectionN">
              <a:extLst>
                <a:ext uri="{FF2B5EF4-FFF2-40B4-BE49-F238E27FC236}">
                  <a16:creationId xmlns:a16="http://schemas.microsoft.com/office/drawing/2014/main" id="{155C8357-3ACE-4E1B-8BD9-D194E36DEBFE}"/>
                </a:ext>
              </a:extLst>
            </p:cNvPr>
            <p:cNvSpPr txBox="1">
              <a:spLocks/>
            </p:cNvSpPr>
            <p:nvPr userDrawn="1"/>
          </p:nvSpPr>
          <p:spPr>
            <a:xfrm>
              <a:off x="1797664" y="2085631"/>
              <a:ext cx="823126" cy="369332"/>
            </a:xfrm>
            <a:prstGeom prst="rect">
              <a:avLst/>
            </a:prstGeom>
            <a:noFill/>
          </p:spPr>
          <p:txBody>
            <a:bodyPr wrap="none" lIns="0" rIns="0"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zh-CN" altLang="en-US" sz="1600" b="0" kern="0" baseline="0" dirty="0">
                  <a:solidFill>
                    <a:srgbClr val="000000"/>
                  </a:solidFill>
                  <a:latin typeface="+mn-lt"/>
                  <a:ea typeface="+mn-ea"/>
                  <a:cs typeface="+mn-cs"/>
                </a:rPr>
                <a:t>Section &lt;N&gt;</a:t>
              </a:r>
            </a:p>
          </p:txBody>
        </p:sp>
        <p:sp>
          <p:nvSpPr>
            <p:cNvPr id="36" name="Textbox" hidden="1">
              <a:extLst>
                <a:ext uri="{FF2B5EF4-FFF2-40B4-BE49-F238E27FC236}">
                  <a16:creationId xmlns:a16="http://schemas.microsoft.com/office/drawing/2014/main" id="{2E9AEE31-139A-43FF-A624-3EA4666570C6}"/>
                </a:ext>
              </a:extLst>
            </p:cNvPr>
            <p:cNvSpPr txBox="1">
              <a:spLocks/>
            </p:cNvSpPr>
            <p:nvPr userDrawn="1"/>
          </p:nvSpPr>
          <p:spPr>
            <a:xfrm>
              <a:off x="9817944" y="2085631"/>
              <a:ext cx="636994"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r"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&lt;P&gt;</a:t>
              </a:r>
              <a:endParaRPr lang="zh-CN" altLang="en-US" sz="1600" b="0" kern="0" baseline="0" dirty="0">
                <a:solidFill>
                  <a:srgbClr val="000000">
                    <a:alpha val="0"/>
                  </a:srgbClr>
                </a:solidFill>
                <a:latin typeface="+mn-lt"/>
                <a:ea typeface="+mn-ea"/>
                <a:cs typeface="+mn-cs"/>
              </a:endParaRPr>
            </a:p>
          </p:txBody>
        </p:sp>
        <p:sp>
          <p:nvSpPr>
            <p:cNvPr id="37" name="Textbox" hidden="1">
              <a:extLst>
                <a:ext uri="{FF2B5EF4-FFF2-40B4-BE49-F238E27FC236}">
                  <a16:creationId xmlns:a16="http://schemas.microsoft.com/office/drawing/2014/main" id="{6B420949-1398-4FE6-A80F-D0FD0F88B68D}"/>
                </a:ext>
              </a:extLst>
            </p:cNvPr>
            <p:cNvSpPr txBox="1">
              <a:spLocks/>
            </p:cNvSpPr>
            <p:nvPr userDrawn="1"/>
          </p:nvSpPr>
          <p:spPr>
            <a:xfrm>
              <a:off x="7696160" y="2085631"/>
              <a:ext cx="1257061"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&lt;TIMESLOT&gt;</a:t>
              </a:r>
              <a:endParaRPr lang="zh-CN" altLang="en-US" sz="1600" b="0" kern="0" baseline="0" dirty="0">
                <a:solidFill>
                  <a:srgbClr val="000000">
                    <a:alpha val="0"/>
                  </a:srgbClr>
                </a:solidFill>
                <a:latin typeface="+mn-lt"/>
                <a:ea typeface="+mn-ea"/>
                <a:cs typeface="+mn-cs"/>
              </a:endParaRPr>
            </a:p>
          </p:txBody>
        </p:sp>
        <p:sp>
          <p:nvSpPr>
            <p:cNvPr id="38" name="Textbox" hidden="1">
              <a:extLst>
                <a:ext uri="{FF2B5EF4-FFF2-40B4-BE49-F238E27FC236}">
                  <a16:creationId xmlns:a16="http://schemas.microsoft.com/office/drawing/2014/main" id="{4446BE9C-3419-40E0-8563-999F46F0A998}"/>
                </a:ext>
              </a:extLst>
            </p:cNvPr>
            <p:cNvSpPr txBox="1">
              <a:spLocks/>
            </p:cNvSpPr>
            <p:nvPr userDrawn="1"/>
          </p:nvSpPr>
          <p:spPr>
            <a:xfrm>
              <a:off x="6209330" y="2085631"/>
              <a:ext cx="1388067"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a:r>
                <a:rPr lang="en-US" altLang="zh-CN" sz="1600" b="0" kern="0" baseline="0" dirty="0">
                  <a:solidFill>
                    <a:srgbClr val="000000">
                      <a:alpha val="0"/>
                    </a:srgbClr>
                  </a:solidFill>
                  <a:latin typeface="+mn-lt"/>
                  <a:ea typeface="+mn-ea"/>
                  <a:cs typeface="+mn-cs"/>
                </a:rPr>
                <a:t>&lt;RESPONSIBLE&gt;</a:t>
              </a:r>
              <a:endParaRPr lang="zh-CN" altLang="en-US" sz="1600" b="0" kern="0" baseline="0" dirty="0">
                <a:solidFill>
                  <a:srgbClr val="000000">
                    <a:alpha val="0"/>
                  </a:srgbClr>
                </a:solidFill>
                <a:latin typeface="+mn-lt"/>
                <a:ea typeface="+mn-ea"/>
                <a:cs typeface="+mn-cs"/>
              </a:endParaRPr>
            </a:p>
          </p:txBody>
        </p:sp>
        <p:sp>
          <p:nvSpPr>
            <p:cNvPr id="39" name="Textbox" hidden="1">
              <a:extLst>
                <a:ext uri="{FF2B5EF4-FFF2-40B4-BE49-F238E27FC236}">
                  <a16:creationId xmlns:a16="http://schemas.microsoft.com/office/drawing/2014/main" id="{7B9A80B0-BD4F-4B81-AA1C-BC4A8E632D19}"/>
                </a:ext>
              </a:extLst>
            </p:cNvPr>
            <p:cNvSpPr txBox="1">
              <a:spLocks/>
            </p:cNvSpPr>
            <p:nvPr userDrawn="1"/>
          </p:nvSpPr>
          <p:spPr>
            <a:xfrm>
              <a:off x="9043221" y="2085631"/>
              <a:ext cx="684723" cy="369332"/>
            </a:xfrm>
            <a:prstGeom prst="rect">
              <a:avLst/>
            </a:prstGeom>
            <a:noFill/>
          </p:spPr>
          <p:txBody>
            <a:bodyPr wrap="none" rtlCol="0" anchor="ctr">
              <a:noAutofit/>
            </a:bodyPr>
            <a:lstStyle>
              <a:defPPr>
                <a:defRPr lang="en-US"/>
              </a:defPPr>
              <a:lvl1pPr algn="l" rtl="0" eaLnBrk="0" fontAlgn="base" hangingPunct="0">
                <a:spcBef>
                  <a:spcPct val="50000"/>
                </a:spcBef>
                <a:spcAft>
                  <a:spcPct val="0"/>
                </a:spcAft>
                <a:defRPr lang="en-GB" kern="1200">
                  <a:solidFill>
                    <a:schemeClr val="tx1"/>
                  </a:solidFill>
                  <a:latin typeface="Frutiger 45 Light"/>
                  <a:ea typeface="+mn-ea"/>
                  <a:cs typeface="+mn-cs"/>
                </a:defRPr>
              </a:lvl1pPr>
              <a:lvl2pPr marL="457200" algn="l" rtl="0" eaLnBrk="0" fontAlgn="base" hangingPunct="0">
                <a:spcBef>
                  <a:spcPct val="50000"/>
                </a:spcBef>
                <a:spcAft>
                  <a:spcPct val="0"/>
                </a:spcAft>
                <a:defRPr kern="1200">
                  <a:solidFill>
                    <a:schemeClr val="tx1"/>
                  </a:solidFill>
                  <a:latin typeface="Frutiger 45 Light"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45 Light"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45 Light"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45 Light" pitchFamily="34" charset="0"/>
                  <a:ea typeface="+mn-ea"/>
                  <a:cs typeface="+mn-cs"/>
                </a:defRPr>
              </a:lvl5pPr>
              <a:lvl6pPr marL="2286000" algn="l" defTabSz="914400" rtl="0" eaLnBrk="1" latinLnBrk="0" hangingPunct="1">
                <a:defRPr kern="1200">
                  <a:solidFill>
                    <a:schemeClr val="tx1"/>
                  </a:solidFill>
                  <a:latin typeface="Frutiger 45 Light" pitchFamily="34" charset="0"/>
                  <a:ea typeface="+mn-ea"/>
                  <a:cs typeface="+mn-cs"/>
                </a:defRPr>
              </a:lvl6pPr>
              <a:lvl7pPr marL="2743200" algn="l" defTabSz="914400" rtl="0" eaLnBrk="1" latinLnBrk="0" hangingPunct="1">
                <a:defRPr kern="1200">
                  <a:solidFill>
                    <a:schemeClr val="tx1"/>
                  </a:solidFill>
                  <a:latin typeface="Frutiger 45 Light" pitchFamily="34" charset="0"/>
                  <a:ea typeface="+mn-ea"/>
                  <a:cs typeface="+mn-cs"/>
                </a:defRPr>
              </a:lvl7pPr>
              <a:lvl8pPr marL="3200400" algn="l" defTabSz="914400" rtl="0" eaLnBrk="1" latinLnBrk="0" hangingPunct="1">
                <a:defRPr kern="1200">
                  <a:solidFill>
                    <a:schemeClr val="tx1"/>
                  </a:solidFill>
                  <a:latin typeface="Frutiger 45 Light" pitchFamily="34" charset="0"/>
                  <a:ea typeface="+mn-ea"/>
                  <a:cs typeface="+mn-cs"/>
                </a:defRPr>
              </a:lvl8pPr>
              <a:lvl9pPr marL="3657600" algn="l" defTabSz="914400" rtl="0" eaLnBrk="1" latinLnBrk="0" hangingPunct="1">
                <a:defRPr kern="1200">
                  <a:solidFill>
                    <a:schemeClr val="tx1"/>
                  </a:solidFill>
                  <a:latin typeface="Frutiger 45 Light" pitchFamily="34" charset="0"/>
                  <a:ea typeface="+mn-ea"/>
                  <a:cs typeface="+mn-cs"/>
                </a:defRPr>
              </a:lvl9pPr>
            </a:lstStyle>
            <a:p>
              <a:pPr algn="l" rtl="0" eaLnBrk="0" fontAlgn="base" hangingPunct="0">
                <a:spcBef>
                  <a:spcPct val="50000"/>
                </a:spcBef>
                <a:spcAft>
                  <a:spcPct val="0"/>
                </a:spcAft>
              </a:pPr>
              <a:r>
                <a:rPr lang="en-US" altLang="zh-CN" sz="1600" b="0" kern="0" baseline="0" dirty="0">
                  <a:solidFill>
                    <a:srgbClr val="000000">
                      <a:alpha val="0"/>
                    </a:srgbClr>
                  </a:solidFill>
                  <a:latin typeface="+mn-lt"/>
                  <a:ea typeface="+mn-ea"/>
                  <a:cs typeface="+mn-cs"/>
                </a:rPr>
                <a:t>&lt;DURATION&gt;</a:t>
              </a:r>
              <a:endParaRPr lang="zh-CN" altLang="en-US" sz="1600" b="0" kern="0" baseline="0" dirty="0">
                <a:solidFill>
                  <a:srgbClr val="000000">
                    <a:alpha val="0"/>
                  </a:srgbClr>
                </a:solidFill>
                <a:latin typeface="+mn-lt"/>
                <a:ea typeface="+mn-ea"/>
                <a:cs typeface="+mn-cs"/>
              </a:endParaRPr>
            </a:p>
          </p:txBody>
        </p:sp>
      </p:grpSp>
      <p:grpSp>
        <p:nvGrpSpPr>
          <p:cNvPr id="40" name="PXP_GRIDLINES" hidden="1">
            <a:extLst>
              <a:ext uri="{FF2B5EF4-FFF2-40B4-BE49-F238E27FC236}">
                <a16:creationId xmlns:a16="http://schemas.microsoft.com/office/drawing/2014/main" id="{0DE59024-92AF-4EDA-92BF-8638709AA9E3}"/>
              </a:ext>
            </a:extLst>
          </p:cNvPr>
          <p:cNvGrpSpPr/>
          <p:nvPr userDrawn="1"/>
        </p:nvGrpSpPr>
        <p:grpSpPr>
          <a:xfrm>
            <a:off x="-6858" y="0"/>
            <a:ext cx="10058818" cy="7543800"/>
            <a:chOff x="-13716" y="0"/>
            <a:chExt cx="10058818" cy="7543800"/>
          </a:xfrm>
        </p:grpSpPr>
        <p:cxnSp>
          <p:nvCxnSpPr>
            <p:cNvPr id="41" name="Straight Connector 40" hidden="1">
              <a:extLst>
                <a:ext uri="{FF2B5EF4-FFF2-40B4-BE49-F238E27FC236}">
                  <a16:creationId xmlns:a16="http://schemas.microsoft.com/office/drawing/2014/main" id="{44A19E1D-AE03-4692-8B12-D7ADEE5AAE4C}"/>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DBEE8CB0-1164-4181-A40B-FCA017302AEE}"/>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a:extLst>
                <a:ext uri="{FF2B5EF4-FFF2-40B4-BE49-F238E27FC236}">
                  <a16:creationId xmlns:a16="http://schemas.microsoft.com/office/drawing/2014/main" id="{05AC3AC9-F85A-49FC-92B9-145AA4A113A6}"/>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4B0713C2-BDBE-4C96-804B-487FB3A75933}"/>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hidden="1">
              <a:extLst>
                <a:ext uri="{FF2B5EF4-FFF2-40B4-BE49-F238E27FC236}">
                  <a16:creationId xmlns:a16="http://schemas.microsoft.com/office/drawing/2014/main" id="{FB3900FD-7861-430F-8C11-BDF28B89A812}"/>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hidden="1">
              <a:extLst>
                <a:ext uri="{FF2B5EF4-FFF2-40B4-BE49-F238E27FC236}">
                  <a16:creationId xmlns:a16="http://schemas.microsoft.com/office/drawing/2014/main" id="{BA352135-A88A-4ADA-8680-E0B2283D15C0}"/>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0" name="text" descr="{&quot;templafy&quot;:{&quot;id&quot;:&quot;f7ff8318-1bfc-4623-beed-f5bdd19c4d24&quot;}}" hidden="1" title="Translations.Draft">
            <a:extLst>
              <a:ext uri="{FF2B5EF4-FFF2-40B4-BE49-F238E27FC236}">
                <a16:creationId xmlns:a16="http://schemas.microsoft.com/office/drawing/2014/main" id="{98D2F91E-A61B-4508-9DA0-75C9558347B1}"/>
              </a:ext>
            </a:extLst>
          </p:cNvPr>
          <p:cNvSpPr txBox="1"/>
          <p:nvPr userDrawn="1">
            <p:custDataLst>
              <p:tags r:id="rId1"/>
            </p:custDataLst>
          </p:nvPr>
        </p:nvSpPr>
        <p:spPr>
          <a:xfrm>
            <a:off x="421200" y="2556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3658333926"/>
      </p:ext>
    </p:extLst>
  </p:cSld>
  <p:clrMapOvr>
    <a:masterClrMapping/>
  </p:clrMapOvr>
  <p:extLst>
    <p:ext uri="{DCECCB84-F9BA-43D5-87BE-67443E8EF086}">
      <p15:sldGuideLst xmlns:p15="http://schemas.microsoft.com/office/powerpoint/2012/main">
        <p15:guide id="1" orient="horz" pos="1056" userDrawn="1">
          <p15:clr>
            <a:srgbClr val="FBAE40"/>
          </p15:clr>
        </p15:guide>
        <p15:guide id="3" pos="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4" name="TextBox 3"/>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5" name="Rectangle 4"/>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6" name="TextBox 5"/>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7" name="TextBox 6"/>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8" name="TextBox 7"/>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9" name="TextBox 8"/>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10" name="TextBox 9">
            <a:extLst>
              <a:ext uri="{FF2B5EF4-FFF2-40B4-BE49-F238E27FC236}">
                <a16:creationId xmlns:a16="http://schemas.microsoft.com/office/drawing/2014/main" id="{94963CF5-CB34-4C10-AE08-DA8CE08A8A20}"/>
              </a:ext>
            </a:extLst>
          </p:cNvPr>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11" name="Rectangle 10">
            <a:extLst>
              <a:ext uri="{FF2B5EF4-FFF2-40B4-BE49-F238E27FC236}">
                <a16:creationId xmlns:a16="http://schemas.microsoft.com/office/drawing/2014/main" id="{56D13F9A-8A34-4014-80E8-CACC9C50FF0D}"/>
              </a:ext>
            </a:extLst>
          </p:cNvPr>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12" name="TextBox 11">
            <a:extLst>
              <a:ext uri="{FF2B5EF4-FFF2-40B4-BE49-F238E27FC236}">
                <a16:creationId xmlns:a16="http://schemas.microsoft.com/office/drawing/2014/main" id="{6214EF85-1E74-4B6D-AD22-6314D957BF95}"/>
              </a:ext>
            </a:extLst>
          </p:cNvPr>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13" name="TextBox 12">
            <a:extLst>
              <a:ext uri="{FF2B5EF4-FFF2-40B4-BE49-F238E27FC236}">
                <a16:creationId xmlns:a16="http://schemas.microsoft.com/office/drawing/2014/main" id="{1AC86EE7-FAB6-490F-979E-C039334BCB53}"/>
              </a:ext>
            </a:extLst>
          </p:cNvPr>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14" name="TextBox 13">
            <a:extLst>
              <a:ext uri="{FF2B5EF4-FFF2-40B4-BE49-F238E27FC236}">
                <a16:creationId xmlns:a16="http://schemas.microsoft.com/office/drawing/2014/main" id="{4CEAF88C-61D6-4BD0-9B18-04BDB51D5659}"/>
              </a:ext>
            </a:extLst>
          </p:cNvPr>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15" name="TextBox 14">
            <a:extLst>
              <a:ext uri="{FF2B5EF4-FFF2-40B4-BE49-F238E27FC236}">
                <a16:creationId xmlns:a16="http://schemas.microsoft.com/office/drawing/2014/main" id="{1901A5A0-8ACE-4125-9980-AAA919749DF9}"/>
              </a:ext>
            </a:extLst>
          </p:cNvPr>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16" name="TextBox 15">
            <a:extLst>
              <a:ext uri="{FF2B5EF4-FFF2-40B4-BE49-F238E27FC236}">
                <a16:creationId xmlns:a16="http://schemas.microsoft.com/office/drawing/2014/main" id="{120BD61D-6C09-4217-8685-39D58C5F601B}"/>
              </a:ext>
            </a:extLst>
          </p:cNvPr>
          <p:cNvSpPr txBox="1"/>
          <p:nvPr/>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17" name="Rectangle 16">
            <a:extLst>
              <a:ext uri="{FF2B5EF4-FFF2-40B4-BE49-F238E27FC236}">
                <a16:creationId xmlns:a16="http://schemas.microsoft.com/office/drawing/2014/main" id="{9DA41C63-F385-4E32-8CDE-1FC6674A70AB}"/>
              </a:ext>
            </a:extLst>
          </p:cNvPr>
          <p:cNvSpPr/>
          <p:nvPr/>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18" name="TextBox 17">
            <a:extLst>
              <a:ext uri="{FF2B5EF4-FFF2-40B4-BE49-F238E27FC236}">
                <a16:creationId xmlns:a16="http://schemas.microsoft.com/office/drawing/2014/main" id="{106923E8-23FC-470F-AA70-B4C177B60107}"/>
              </a:ext>
            </a:extLst>
          </p:cNvPr>
          <p:cNvSpPr txBox="1"/>
          <p:nvPr/>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19" name="TextBox 18">
            <a:extLst>
              <a:ext uri="{FF2B5EF4-FFF2-40B4-BE49-F238E27FC236}">
                <a16:creationId xmlns:a16="http://schemas.microsoft.com/office/drawing/2014/main" id="{972BF09F-9B8A-4E18-B27A-6C530F0FA46C}"/>
              </a:ext>
            </a:extLst>
          </p:cNvPr>
          <p:cNvSpPr txBox="1"/>
          <p:nvPr/>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20" name="TextBox 19">
            <a:extLst>
              <a:ext uri="{FF2B5EF4-FFF2-40B4-BE49-F238E27FC236}">
                <a16:creationId xmlns:a16="http://schemas.microsoft.com/office/drawing/2014/main" id="{57A7629C-1318-47F2-8ADD-B9AE84506A03}"/>
              </a:ext>
            </a:extLst>
          </p:cNvPr>
          <p:cNvSpPr txBox="1"/>
          <p:nvPr/>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21" name="TextBox 20">
            <a:extLst>
              <a:ext uri="{FF2B5EF4-FFF2-40B4-BE49-F238E27FC236}">
                <a16:creationId xmlns:a16="http://schemas.microsoft.com/office/drawing/2014/main" id="{F0559A9E-7A2B-4779-82F1-A0962B578EFA}"/>
              </a:ext>
            </a:extLst>
          </p:cNvPr>
          <p:cNvSpPr txBox="1"/>
          <p:nvPr/>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
        <p:nvSpPr>
          <p:cNvPr id="22" name="TextBox 21">
            <a:extLst>
              <a:ext uri="{FF2B5EF4-FFF2-40B4-BE49-F238E27FC236}">
                <a16:creationId xmlns:a16="http://schemas.microsoft.com/office/drawing/2014/main" id="{53AC8460-A706-4465-BE44-942A99BCB5A2}"/>
              </a:ext>
            </a:extLst>
          </p:cNvPr>
          <p:cNvSpPr txBox="1"/>
          <p:nvPr userDrawn="1"/>
        </p:nvSpPr>
        <p:spPr>
          <a:xfrm>
            <a:off x="9810750" y="5410200"/>
            <a:ext cx="914400" cy="914400"/>
          </a:xfrm>
          <a:prstGeom prst="rect">
            <a:avLst/>
          </a:prstGeom>
          <a:noFill/>
        </p:spPr>
        <p:txBody>
          <a:bodyPr wrap="none" lIns="0" tIns="0" rIns="0" bIns="0" rtlCol="0">
            <a:noAutofit/>
          </a:bodyPr>
          <a:lstStyle/>
          <a:p>
            <a:endParaRPr lang="en-US" sz="1100" dirty="0">
              <a:latin typeface="+mn-lt"/>
            </a:endParaRPr>
          </a:p>
        </p:txBody>
      </p:sp>
      <p:sp>
        <p:nvSpPr>
          <p:cNvPr id="23" name="Rectangle 22">
            <a:extLst>
              <a:ext uri="{FF2B5EF4-FFF2-40B4-BE49-F238E27FC236}">
                <a16:creationId xmlns:a16="http://schemas.microsoft.com/office/drawing/2014/main" id="{29248501-57B9-46F8-8D07-2D583512A57E}"/>
              </a:ext>
            </a:extLst>
          </p:cNvPr>
          <p:cNvSpPr/>
          <p:nvPr userDrawn="1"/>
        </p:nvSpPr>
        <p:spPr>
          <a:xfrm>
            <a:off x="220663" y="219076"/>
            <a:ext cx="9637712" cy="7131050"/>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solidFill>
                <a:schemeClr val="tx1"/>
              </a:solidFill>
              <a:latin typeface="Frutiger 45 Light" panose="020B0603020202020204" pitchFamily="34" charset="0"/>
            </a:endParaRPr>
          </a:p>
        </p:txBody>
      </p:sp>
      <p:sp>
        <p:nvSpPr>
          <p:cNvPr id="24" name="TextBox 23">
            <a:extLst>
              <a:ext uri="{FF2B5EF4-FFF2-40B4-BE49-F238E27FC236}">
                <a16:creationId xmlns:a16="http://schemas.microsoft.com/office/drawing/2014/main" id="{C27D7D59-FBC6-4C76-B625-4A31E28E6A83}"/>
              </a:ext>
            </a:extLst>
          </p:cNvPr>
          <p:cNvSpPr txBox="1"/>
          <p:nvPr userDrawn="1"/>
        </p:nvSpPr>
        <p:spPr>
          <a:xfrm>
            <a:off x="5400675" y="3829050"/>
            <a:ext cx="3859213" cy="3562350"/>
          </a:xfrm>
          <a:prstGeom prst="rect">
            <a:avLst/>
          </a:prstGeom>
          <a:noFill/>
        </p:spPr>
        <p:txBody>
          <a:bodyPr wrap="square" lIns="0" tIns="0" rIns="0" bIns="0" rtlCol="0">
            <a:noAutofit/>
          </a:bodyPr>
          <a:lstStyle/>
          <a:p>
            <a:r>
              <a:rPr lang="en-US" sz="2000" dirty="0">
                <a:solidFill>
                  <a:schemeClr val="bg1"/>
                </a:solidFill>
                <a:latin typeface="Frutiger 45 Light" panose="020B0603020202020204" pitchFamily="34" charset="0"/>
              </a:rPr>
              <a:t>If you see any layouts after this one, please do not use them. These are not part of our UBS templates.</a:t>
            </a:r>
          </a:p>
          <a:p>
            <a:r>
              <a:rPr lang="en-US" sz="2000" dirty="0">
                <a:solidFill>
                  <a:schemeClr val="bg1"/>
                </a:solidFill>
                <a:latin typeface="Frutiger 45 Light" panose="020B0603020202020204" pitchFamily="34" charset="0"/>
              </a:rPr>
              <a:t>Due to PowerPoint standard copy/paste functionality, extra undesirable layouts can appear. </a:t>
            </a:r>
            <a:br>
              <a:rPr lang="en-US" sz="2000" dirty="0">
                <a:solidFill>
                  <a:schemeClr val="bg1"/>
                </a:solidFill>
                <a:latin typeface="Frutiger 45 Light" panose="020B0603020202020204" pitchFamily="34" charset="0"/>
              </a:rPr>
            </a:b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Also notice: </a:t>
            </a:r>
            <a:br>
              <a:rPr lang="en-US" sz="2000" dirty="0">
                <a:solidFill>
                  <a:schemeClr val="bg1"/>
                </a:solidFill>
                <a:latin typeface="Frutiger 45 Light" panose="020B0603020202020204" pitchFamily="34" charset="0"/>
              </a:rPr>
            </a:br>
            <a:r>
              <a:rPr lang="en-US" sz="2000" dirty="0">
                <a:solidFill>
                  <a:schemeClr val="bg1"/>
                </a:solidFill>
                <a:latin typeface="Frutiger 45 Light" panose="020B0603020202020204" pitchFamily="34" charset="0"/>
              </a:rPr>
              <a:t>Layouts after this might contain potential confidential information.</a:t>
            </a:r>
          </a:p>
          <a:p>
            <a:endParaRPr lang="en-US" sz="1100" dirty="0">
              <a:solidFill>
                <a:schemeClr val="bg1"/>
              </a:solidFill>
              <a:latin typeface="Frutiger 45 Light" panose="020B0603020202020204" pitchFamily="34" charset="0"/>
            </a:endParaRPr>
          </a:p>
        </p:txBody>
      </p:sp>
      <p:sp>
        <p:nvSpPr>
          <p:cNvPr id="25" name="TextBox 24">
            <a:extLst>
              <a:ext uri="{FF2B5EF4-FFF2-40B4-BE49-F238E27FC236}">
                <a16:creationId xmlns:a16="http://schemas.microsoft.com/office/drawing/2014/main" id="{EEC127C1-558F-4DF5-9E32-FFFF8BBE9B9F}"/>
              </a:ext>
            </a:extLst>
          </p:cNvPr>
          <p:cNvSpPr txBox="1"/>
          <p:nvPr userDrawn="1"/>
        </p:nvSpPr>
        <p:spPr>
          <a:xfrm>
            <a:off x="420688" y="4480169"/>
            <a:ext cx="4322762" cy="2796931"/>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use</a:t>
            </a:r>
            <a:endParaRPr lang="en-US" sz="20000" dirty="0">
              <a:solidFill>
                <a:schemeClr val="bg1"/>
              </a:solidFill>
              <a:latin typeface="Frutiger 45 Light" panose="020B0603020202020204" pitchFamily="34" charset="0"/>
            </a:endParaRPr>
          </a:p>
        </p:txBody>
      </p:sp>
      <p:sp>
        <p:nvSpPr>
          <p:cNvPr id="26" name="TextBox 25">
            <a:extLst>
              <a:ext uri="{FF2B5EF4-FFF2-40B4-BE49-F238E27FC236}">
                <a16:creationId xmlns:a16="http://schemas.microsoft.com/office/drawing/2014/main" id="{370F61CC-16B6-42DE-8EF4-F2098D03676F}"/>
              </a:ext>
            </a:extLst>
          </p:cNvPr>
          <p:cNvSpPr txBox="1"/>
          <p:nvPr userDrawn="1"/>
        </p:nvSpPr>
        <p:spPr>
          <a:xfrm>
            <a:off x="419100" y="2251320"/>
            <a:ext cx="4322762" cy="3025530"/>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Frutiger 45 Light" panose="020B0603020202020204" pitchFamily="34" charset="0"/>
              </a:rPr>
              <a:t>not</a:t>
            </a:r>
            <a:endParaRPr lang="en-US" sz="20000" dirty="0">
              <a:solidFill>
                <a:schemeClr val="bg1"/>
              </a:solidFill>
              <a:latin typeface="Frutiger 45 Light" panose="020B0603020202020204" pitchFamily="34" charset="0"/>
            </a:endParaRPr>
          </a:p>
        </p:txBody>
      </p:sp>
      <p:sp>
        <p:nvSpPr>
          <p:cNvPr id="27" name="TextBox 26">
            <a:extLst>
              <a:ext uri="{FF2B5EF4-FFF2-40B4-BE49-F238E27FC236}">
                <a16:creationId xmlns:a16="http://schemas.microsoft.com/office/drawing/2014/main" id="{C0239273-A104-4343-8D1B-4A49D5858A38}"/>
              </a:ext>
            </a:extLst>
          </p:cNvPr>
          <p:cNvSpPr txBox="1"/>
          <p:nvPr userDrawn="1"/>
        </p:nvSpPr>
        <p:spPr>
          <a:xfrm>
            <a:off x="419100" y="-28575"/>
            <a:ext cx="9193213" cy="2790826"/>
          </a:xfrm>
          <a:prstGeom prst="rect">
            <a:avLst/>
          </a:prstGeom>
          <a:noFill/>
          <a:ln w="19050">
            <a:noFill/>
          </a:ln>
        </p:spPr>
        <p:txBody>
          <a:bodyPr wrap="square" lIns="0" tIns="0" rIns="0" bIns="0" rtlCol="0">
            <a:noAutofit/>
          </a:bodyPr>
          <a:lstStyle/>
          <a:p>
            <a:pPr>
              <a:spcBef>
                <a:spcPts val="0"/>
              </a:spcBef>
            </a:pPr>
            <a:r>
              <a:rPr lang="en-US" sz="20000" kern="1400" spc="-300" dirty="0">
                <a:solidFill>
                  <a:schemeClr val="bg1"/>
                </a:solidFill>
                <a:latin typeface="+mn-lt"/>
              </a:rPr>
              <a:t>Do</a:t>
            </a:r>
            <a:endParaRPr lang="en-US" sz="20000" dirty="0">
              <a:solidFill>
                <a:schemeClr val="bg1"/>
              </a:solidFill>
              <a:latin typeface="+mn-lt"/>
            </a:endParaRPr>
          </a:p>
        </p:txBody>
      </p:sp>
    </p:spTree>
    <p:extLst>
      <p:ext uri="{BB962C8B-B14F-4D97-AF65-F5344CB8AC3E}">
        <p14:creationId xmlns:p14="http://schemas.microsoft.com/office/powerpoint/2010/main" val="2763325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Default Body Slide">
    <p:spTree>
      <p:nvGrpSpPr>
        <p:cNvPr id="1" name=""/>
        <p:cNvGrpSpPr/>
        <p:nvPr/>
      </p:nvGrpSpPr>
      <p:grpSpPr>
        <a:xfrm>
          <a:off x="0" y="0"/>
          <a:ext cx="0" cy="0"/>
          <a:chOff x="0" y="0"/>
          <a:chExt cx="0" cy="0"/>
        </a:xfrm>
      </p:grpSpPr>
      <p:sp>
        <p:nvSpPr>
          <p:cNvPr id="5" name="LAYOUT BODY">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6399"/>
          </a:xfrm>
        </p:spPr>
        <p:txBody>
          <a:bodyPr/>
          <a:lstStyle>
            <a:lvl1pPr>
              <a:defRPr/>
            </a:lvl1pPr>
            <a:lvl5pPr>
              <a:defRPr/>
            </a:lvl5pPr>
            <a:lvl6pPr>
              <a:defRPr/>
            </a:lvl6pPr>
            <a:lvl7pPr>
              <a:defRPr/>
            </a:lvl7pPr>
            <a:lvl8pPr>
              <a:defRPr/>
            </a:lvl8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2" name="text" descr="{&quot;templafy&quot;:{&quot;id&quot;:&quot;49a46038-354e-4652-8a8e-c3b490675578&quot;}}" title="Translations.PageHeading"/>
          <p:cNvSpPr>
            <a:spLocks noGrp="1"/>
          </p:cNvSpPr>
          <p:nvPr>
            <p:ph type="title" hasCustomPrompt="1"/>
            <p:custDataLst>
              <p:tags r:id="rId1"/>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Arial Unicode MS" pitchFamily="34" charset="-128"/>
              </a:defRPr>
            </a:lvl1pPr>
          </a:lstStyle>
          <a:p>
            <a:r>
              <a:t>&lt;&lt;Page heading&gt;&gt;</a:t>
            </a:r>
          </a:p>
        </p:txBody>
      </p:sp>
      <p:sp>
        <p:nvSpPr>
          <p:cNvPr id="22" name="text" descr="{&quot;templafy&quot;:{&quot;id&quot;:&quot;3dc8a031-82f9-4b0e-8d4f-2a337159f45e&quot;}}" title="Translations.MessageText"/>
          <p:cNvSpPr>
            <a:spLocks noGrp="1"/>
          </p:cNvSpPr>
          <p:nvPr>
            <p:ph type="body" sz="quarter" idx="48" hasCustomPrompt="1"/>
          </p:nvPr>
        </p:nvSpPr>
        <p:spPr>
          <a:xfrm>
            <a:off x="422274" y="1127126"/>
            <a:ext cx="9190039" cy="274320"/>
          </a:xfrm>
          <a:prstGeom prst="rect">
            <a:avLst/>
          </a:prstGeom>
        </p:spPr>
        <p:txBody>
          <a:bodyPr lIns="0" tIns="0" rIns="0" bIns="0"/>
          <a:lstStyle>
            <a:lvl1pPr marL="6858" indent="0">
              <a:spcBef>
                <a:spcPts val="0"/>
              </a:spcBef>
              <a:buFontTx/>
              <a:buNone/>
              <a:defRPr sz="1800"/>
            </a:lvl1pPr>
          </a:lstStyle>
          <a:p>
            <a:pPr lvl="0"/>
            <a:r>
              <a:t>&lt;&lt;Message&gt;&gt;</a:t>
            </a:r>
          </a:p>
        </p:txBody>
      </p:sp>
      <p:sp>
        <p:nvSpPr>
          <p:cNvPr id="19" name="Slide Number Textbox" descr="{&#10;&quot;SkabelonDesign&quot;: {&#10;&quot;textualValue&quot;: &quot;&lt;key1/&gt;&quot;,&#10;&quot;bindingCollection&quot;: {&#10;&quot;key1&quot;: {&quot;SkabelonDesign&quot;:{&quot;type&quot;:&quot;Text&quot;,&quot;binding&quot;:&quot;Module.SlideNumber&quot;}}&#10;}&#10;}&#10;}"/>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a:latin typeface="+mn-lt"/>
              </a:rPr>
              <a:pPr algn="r"/>
              <a:t>‹#›</a:t>
            </a:fld>
            <a:endParaRPr lang="en-US" sz="700" dirty="0">
              <a:latin typeface="+mn-lt"/>
            </a:endParaRPr>
          </a:p>
        </p:txBody>
      </p:sp>
      <p:pic>
        <p:nvPicPr>
          <p:cNvPr id="1788658672" name="image" descr="{&quot;templafy&quot;:{&quot;id&quot;:&quot;0a714121-1764-4680-8c51-9a181829cd8e&qu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200" y="7002000"/>
            <a:ext cx="707400" cy="259200"/>
          </a:xfrm>
          <a:prstGeom prst="rect">
            <a:avLst/>
          </a:prstGeom>
        </p:spPr>
      </p:pic>
      <p:sp>
        <p:nvSpPr>
          <p:cNvPr id="9" name="text" descr="{&quot;templafy&quot;:{&quot;id&quot;:&quot;03f0c460-0378-4ae3-a1bd-deb28a33fffd&quot;}}" hidden="1" title="Translations.Draft"/>
          <p:cNvSpPr txBox="1"/>
          <p:nvPr userDrawn="1">
            <p:custDataLst>
              <p:tags r:id="rId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dirty="0">
                <a:solidFill>
                  <a:srgbClr val="E60000"/>
                </a:solidFill>
                <a:latin typeface="+mn-lt"/>
              </a:rPr>
              <a:t>Draft</a:t>
            </a:r>
          </a:p>
        </p:txBody>
      </p:sp>
      <p:grpSp>
        <p:nvGrpSpPr>
          <p:cNvPr id="21" name="PXP_GRIDLINES" hidden="1"/>
          <p:cNvGrpSpPr/>
          <p:nvPr userDrawn="1"/>
        </p:nvGrpSpPr>
        <p:grpSpPr>
          <a:xfrm>
            <a:off x="-6858" y="0"/>
            <a:ext cx="10058818" cy="7543800"/>
            <a:chOff x="-13716" y="0"/>
            <a:chExt cx="10058818" cy="7543800"/>
          </a:xfrm>
        </p:grpSpPr>
        <p:cxnSp>
          <p:nvCxnSpPr>
            <p:cNvPr id="23" name="Straight Connector 22" hidden="1"/>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 name="LAYOUT BODY"/>
          <p:cNvSpPr/>
          <p:nvPr userDrawn="1"/>
        </p:nvSpPr>
        <p:spPr>
          <a:xfrm>
            <a:off x="433800" y="3183731"/>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algn="l" rtl="0" eaLnBrk="0" fontAlgn="base" hangingPunct="0">
              <a:spcBef>
                <a:spcPct val="50000"/>
              </a:spcBef>
              <a:spcAft>
                <a:spcPct val="0"/>
              </a:spcAft>
              <a:defRPr lang="en-GB" kern="1200">
                <a:solidFill>
                  <a:schemeClr val="lt1"/>
                </a:solidFill>
                <a:latin typeface="+mn-lt"/>
                <a:ea typeface="+mn-ea"/>
                <a:cs typeface="+mn-cs"/>
              </a:defRPr>
            </a:lvl1pPr>
            <a:lvl2pPr marL="457200" algn="l" rtl="0" eaLnBrk="0" fontAlgn="base" hangingPunct="0">
              <a:spcBef>
                <a:spcPct val="50000"/>
              </a:spcBef>
              <a:spcAft>
                <a:spcPct val="0"/>
              </a:spcAft>
              <a:defRPr kern="1200">
                <a:solidFill>
                  <a:schemeClr val="lt1"/>
                </a:solidFill>
                <a:latin typeface="+mn-lt"/>
                <a:ea typeface="+mn-ea"/>
                <a:cs typeface="+mn-cs"/>
              </a:defRPr>
            </a:lvl2pPr>
            <a:lvl3pPr marL="914400" algn="l" rtl="0" eaLnBrk="0" fontAlgn="base" hangingPunct="0">
              <a:spcBef>
                <a:spcPct val="50000"/>
              </a:spcBef>
              <a:spcAft>
                <a:spcPct val="0"/>
              </a:spcAft>
              <a:defRPr kern="1200">
                <a:solidFill>
                  <a:schemeClr val="lt1"/>
                </a:solidFill>
                <a:latin typeface="+mn-lt"/>
                <a:ea typeface="+mn-ea"/>
                <a:cs typeface="+mn-cs"/>
              </a:defRPr>
            </a:lvl3pPr>
            <a:lvl4pPr marL="1371600" algn="l" rtl="0" eaLnBrk="0" fontAlgn="base" hangingPunct="0">
              <a:spcBef>
                <a:spcPct val="50000"/>
              </a:spcBef>
              <a:spcAft>
                <a:spcPct val="0"/>
              </a:spcAft>
              <a:defRPr kern="1200">
                <a:solidFill>
                  <a:schemeClr val="lt1"/>
                </a:solidFill>
                <a:latin typeface="+mn-lt"/>
                <a:ea typeface="+mn-ea"/>
                <a:cs typeface="+mn-cs"/>
              </a:defRPr>
            </a:lvl4pPr>
            <a:lvl5pPr marL="1828800" algn="l" rtl="0" eaLnBrk="0" fontAlgn="base" hangingPunct="0">
              <a:spcBef>
                <a:spcPct val="5000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en-US" sz="1100" dirty="0">
              <a:solidFill>
                <a:schemeClr val="tx1"/>
              </a:solidFill>
            </a:endParaRPr>
          </a:p>
        </p:txBody>
      </p:sp>
    </p:spTree>
    <p:extLst>
      <p:ext uri="{BB962C8B-B14F-4D97-AF65-F5344CB8AC3E}">
        <p14:creationId xmlns:p14="http://schemas.microsoft.com/office/powerpoint/2010/main" val="167286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Page (Image B)">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B773581-7207-4DF9-B134-E1B01D548AC7}"/>
              </a:ext>
            </a:extLst>
          </p:cNvPr>
          <p:cNvGraphicFramePr>
            <a:graphicFrameLocks noChangeAspect="1"/>
          </p:cNvGraphicFramePr>
          <p:nvPr>
            <p:custDataLst>
              <p:tags r:id="rId2"/>
            </p:custDataLst>
            <p:extLst>
              <p:ext uri="{D42A27DB-BD31-4B8C-83A1-F6EECF244321}">
                <p14:modId xmlns:p14="http://schemas.microsoft.com/office/powerpoint/2010/main" val="3807036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22" name="think-cell Slide" r:id="rId12" imgW="286" imgH="286" progId="TCLayout.ActiveDocument.1">
                  <p:embed/>
                </p:oleObj>
              </mc:Choice>
              <mc:Fallback>
                <p:oleObj name="think-cell Slide" r:id="rId12" imgW="286" imgH="286" progId="TCLayout.ActiveDocument.1">
                  <p:embed/>
                  <p:pic>
                    <p:nvPicPr>
                      <p:cNvPr id="2" name="Object 1" hidden="1">
                        <a:extLst>
                          <a:ext uri="{FF2B5EF4-FFF2-40B4-BE49-F238E27FC236}">
                            <a16:creationId xmlns:a16="http://schemas.microsoft.com/office/drawing/2014/main" id="{8B773581-7207-4DF9-B134-E1B01D548AC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3" name="Picture Placeholder 6"/>
          <p:cNvSpPr>
            <a:spLocks noGrp="1"/>
          </p:cNvSpPr>
          <p:nvPr>
            <p:ph type="pic" sz="quarter" idx="14"/>
          </p:nvPr>
        </p:nvSpPr>
        <p:spPr>
          <a:xfrm>
            <a:off x="219456" y="4352544"/>
            <a:ext cx="9600819" cy="2944368"/>
          </a:xfrm>
          <a:prstGeom prst="rect">
            <a:avLst/>
          </a:prstGeom>
        </p:spPr>
        <p:txBody>
          <a:bodyPr tIns="648000" anchor="ctr" anchorCtr="0">
            <a:noAutofit/>
          </a:bodyPr>
          <a:lstStyle>
            <a:lvl1pPr marL="6858" indent="0" algn="ctr">
              <a:buNone/>
              <a:defRPr/>
            </a:lvl1pPr>
          </a:lstStyle>
          <a:p>
            <a:r>
              <a:rPr lang="en-US"/>
              <a:t>Click icon to add picture</a:t>
            </a:r>
          </a:p>
        </p:txBody>
      </p:sp>
      <p:sp>
        <p:nvSpPr>
          <p:cNvPr id="18" name="text" descr="{&quot;templafy&quot;:{&quot;id&quot;:&quot;a0554dae-c3a3-41d1-8a41-70e318d3abf0&quot;}}" title="Translations.Keyline"/>
          <p:cNvSpPr>
            <a:spLocks noGrp="1"/>
          </p:cNvSpPr>
          <p:nvPr>
            <p:ph type="ctrTitle" hasCustomPrompt="1"/>
            <p:custDataLst>
              <p:tags r:id="rId3"/>
            </p:custDataLst>
          </p:nvPr>
        </p:nvSpPr>
        <p:spPr>
          <a:xfrm>
            <a:off x="420624" y="1976400"/>
            <a:ext cx="8202168"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54204d31-0cb1-496d-a67f-063f88a8c0c3&quot;}}" title="Translations.Infoline"/>
          <p:cNvSpPr>
            <a:spLocks noGrp="1"/>
          </p:cNvSpPr>
          <p:nvPr>
            <p:ph type="subTitle" idx="1" hasCustomPrompt="1"/>
            <p:custDataLst>
              <p:tags r:id="rId4"/>
            </p:custDataLst>
          </p:nvPr>
        </p:nvSpPr>
        <p:spPr>
          <a:xfrm>
            <a:off x="420624" y="3419856"/>
            <a:ext cx="8202168"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GB"/>
              <a:t>&lt;&lt;Infoline&gt;&gt;</a:t>
            </a:r>
            <a:endParaRPr/>
          </a:p>
        </p:txBody>
      </p:sp>
      <p:sp>
        <p:nvSpPr>
          <p:cNvPr id="38" name="text" descr="{&quot;templafy&quot;:{&quot;id&quot;:&quot;a8370f3f-e179-4a63-a12f-b5def10d9f55&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048add94-ab7f-445d-9bd4-c476eb8e8efe&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1" name="text" descr="{&quot;templafy&quot;:{&quot;id&quot;:&quot;80259a5c-d47c-461b-9ab0-fe7c7318d631&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6" name="Object 15" hidden="1">
            <a:extLst>
              <a:ext uri="{FF2B5EF4-FFF2-40B4-BE49-F238E27FC236}">
                <a16:creationId xmlns:a16="http://schemas.microsoft.com/office/drawing/2014/main" id="{04204DE1-2B21-4806-8EF8-7E66DB6D8CD7}"/>
              </a:ext>
            </a:extLst>
          </p:cNvPr>
          <p:cNvGraphicFramePr>
            <a:graphicFrameLocks noChangeAspect="1"/>
          </p:cNvGraphicFramePr>
          <p:nvPr>
            <p:custDataLst>
              <p:tags r:id="rId6"/>
            </p:custDataLst>
            <p:extLst>
              <p:ext uri="{D42A27DB-BD31-4B8C-83A1-F6EECF244321}">
                <p14:modId xmlns:p14="http://schemas.microsoft.com/office/powerpoint/2010/main" val="1172371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23" name="think-cell Slide" r:id="rId14" imgW="286" imgH="286" progId="TCLayout.ActiveDocument.1">
                  <p:embed/>
                </p:oleObj>
              </mc:Choice>
              <mc:Fallback>
                <p:oleObj name="think-cell Slide" r:id="rId14" imgW="286" imgH="286" progId="TCLayout.ActiveDocument.1">
                  <p:embed/>
                  <p:pic>
                    <p:nvPicPr>
                      <p:cNvPr id="16" name="Object 15" hidden="1">
                        <a:extLst>
                          <a:ext uri="{FF2B5EF4-FFF2-40B4-BE49-F238E27FC236}">
                            <a16:creationId xmlns:a16="http://schemas.microsoft.com/office/drawing/2014/main" id="{04204DE1-2B21-4806-8EF8-7E66DB6D8CD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4" name="Object 13" hidden="1">
            <a:extLst>
              <a:ext uri="{FF2B5EF4-FFF2-40B4-BE49-F238E27FC236}">
                <a16:creationId xmlns:a16="http://schemas.microsoft.com/office/drawing/2014/main" id="{4790E7F0-D0E1-4EE7-B456-8954A1EBB1A9}"/>
              </a:ext>
            </a:extLst>
          </p:cNvPr>
          <p:cNvGraphicFramePr>
            <a:graphicFrameLocks noChangeAspect="1"/>
          </p:cNvGraphicFramePr>
          <p:nvPr>
            <p:custDataLst>
              <p:tags r:id="rId7"/>
            </p:custDataLst>
            <p:extLst>
              <p:ext uri="{D42A27DB-BD31-4B8C-83A1-F6EECF244321}">
                <p14:modId xmlns:p14="http://schemas.microsoft.com/office/powerpoint/2010/main" val="754772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24" name="think-cell Slide" r:id="rId15" imgW="286" imgH="286" progId="TCLayout.ActiveDocument.1">
                  <p:embed/>
                </p:oleObj>
              </mc:Choice>
              <mc:Fallback>
                <p:oleObj name="think-cell Slide" r:id="rId15" imgW="286" imgH="286" progId="TCLayout.ActiveDocument.1">
                  <p:embed/>
                  <p:pic>
                    <p:nvPicPr>
                      <p:cNvPr id="14" name="Object 13" hidden="1">
                        <a:extLst>
                          <a:ext uri="{FF2B5EF4-FFF2-40B4-BE49-F238E27FC236}">
                            <a16:creationId xmlns:a16="http://schemas.microsoft.com/office/drawing/2014/main" id="{4790E7F0-D0E1-4EE7-B456-8954A1EBB1A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3" name="Object 22" hidden="1">
            <a:extLst>
              <a:ext uri="{FF2B5EF4-FFF2-40B4-BE49-F238E27FC236}">
                <a16:creationId xmlns:a16="http://schemas.microsoft.com/office/drawing/2014/main" id="{2D14DDC7-13E6-419E-B231-EB896B88E302}"/>
              </a:ext>
            </a:extLst>
          </p:cNvPr>
          <p:cNvGraphicFramePr>
            <a:graphicFrameLocks noChangeAspect="1"/>
          </p:cNvGraphicFramePr>
          <p:nvPr userDrawn="1">
            <p:custDataLst>
              <p:tags r:id="rId8"/>
            </p:custDataLst>
            <p:extLst>
              <p:ext uri="{D42A27DB-BD31-4B8C-83A1-F6EECF244321}">
                <p14:modId xmlns:p14="http://schemas.microsoft.com/office/powerpoint/2010/main" val="1701062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25" name="think-cell Slide" r:id="rId16" imgW="286" imgH="286" progId="TCLayout.ActiveDocument.1">
                  <p:embed/>
                </p:oleObj>
              </mc:Choice>
              <mc:Fallback>
                <p:oleObj name="think-cell Slide" r:id="rId16" imgW="286" imgH="286" progId="TCLayout.ActiveDocument.1">
                  <p:embed/>
                  <p:pic>
                    <p:nvPicPr>
                      <p:cNvPr id="16" name="Object 15" hidden="1">
                        <a:extLst>
                          <a:ext uri="{FF2B5EF4-FFF2-40B4-BE49-F238E27FC236}">
                            <a16:creationId xmlns:a16="http://schemas.microsoft.com/office/drawing/2014/main" id="{04204DE1-2B21-4806-8EF8-7E66DB6D8CD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eb707d37-66d8-4322-a68f-e53e8e2c55ab&quot;}}">
            <a:extLst>
              <a:ext uri="{FF2B5EF4-FFF2-40B4-BE49-F238E27FC236}">
                <a16:creationId xmlns:a16="http://schemas.microsoft.com/office/drawing/2014/main" id="{45B4EDBD-DEFC-46EA-A895-9840D81AC099}"/>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5" name="text" descr="{&quot;templafy&quot;:{&quot;id&quot;:&quot;e938c4e1-76ea-4c3e-90ef-309c2a940cd9&quot;}}" title="Form.Classification.Classification">
            <a:extLst>
              <a:ext uri="{FF2B5EF4-FFF2-40B4-BE49-F238E27FC236}">
                <a16:creationId xmlns:a16="http://schemas.microsoft.com/office/drawing/2014/main" id="{8C257322-4810-473E-9212-01BC7CE90186}"/>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6" name="text" descr="{&quot;templafy&quot;:{&quot;id&quot;:&quot;81e2c8b8-bb93-4c58-95d6-dfb7f7b36d47&quot;}}" hidden="1" title="Translations.Draft">
            <a:extLst>
              <a:ext uri="{FF2B5EF4-FFF2-40B4-BE49-F238E27FC236}">
                <a16:creationId xmlns:a16="http://schemas.microsoft.com/office/drawing/2014/main" id="{E49643A5-244B-46E8-989A-49AB5316C85A}"/>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2040942037"/>
      </p:ext>
    </p:extLst>
  </p:cSld>
  <p:clrMapOvr>
    <a:masterClrMapping/>
  </p:clrMapOvr>
  <p:extLst>
    <p:ext uri="{DCECCB84-F9BA-43D5-87BE-67443E8EF086}">
      <p15:sldGuideLst xmlns:p15="http://schemas.microsoft.com/office/powerpoint/2012/main">
        <p15:guide id="3" pos="6192" userDrawn="1">
          <p15:clr>
            <a:srgbClr val="FBAE40"/>
          </p15:clr>
        </p15:guide>
        <p15:guide id="4" pos="120" userDrawn="1">
          <p15:clr>
            <a:srgbClr val="FBAE40"/>
          </p15:clr>
        </p15:guide>
        <p15:guide id="5" pos="264" userDrawn="1">
          <p15:clr>
            <a:srgbClr val="FBAE40"/>
          </p15:clr>
        </p15:guide>
        <p15:guide id="7" orient="horz" pos="1248" userDrawn="1">
          <p15:clr>
            <a:srgbClr val="FBAE40"/>
          </p15:clr>
        </p15:guide>
        <p15:guide id="10" orient="horz" pos="4608" userDrawn="1">
          <p15:clr>
            <a:srgbClr val="FBAE40"/>
          </p15:clr>
        </p15:guide>
        <p15:guide id="11" orient="horz" pos="4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Page (Image C)">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C474D95-4823-4DE6-A19B-5BE4E4F4C4FA}"/>
              </a:ext>
            </a:extLst>
          </p:cNvPr>
          <p:cNvGraphicFramePr>
            <a:graphicFrameLocks noChangeAspect="1"/>
          </p:cNvGraphicFramePr>
          <p:nvPr>
            <p:custDataLst>
              <p:tags r:id="rId2"/>
            </p:custDataLst>
            <p:extLst>
              <p:ext uri="{D42A27DB-BD31-4B8C-83A1-F6EECF244321}">
                <p14:modId xmlns:p14="http://schemas.microsoft.com/office/powerpoint/2010/main" val="3856836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42" name="think-cell Slide" r:id="rId12" imgW="286" imgH="286" progId="TCLayout.ActiveDocument.1">
                  <p:embed/>
                </p:oleObj>
              </mc:Choice>
              <mc:Fallback>
                <p:oleObj name="think-cell Slide" r:id="rId12" imgW="286" imgH="286" progId="TCLayout.ActiveDocument.1">
                  <p:embed/>
                  <p:pic>
                    <p:nvPicPr>
                      <p:cNvPr id="2" name="Object 1">
                        <a:extLst>
                          <a:ext uri="{FF2B5EF4-FFF2-40B4-BE49-F238E27FC236}">
                            <a16:creationId xmlns:a16="http://schemas.microsoft.com/office/drawing/2014/main" id="{3C474D95-4823-4DE6-A19B-5BE4E4F4C4FA}"/>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2" name="Picture Placeholder 8"/>
          <p:cNvSpPr>
            <a:spLocks noGrp="1"/>
          </p:cNvSpPr>
          <p:nvPr>
            <p:ph type="pic" sz="quarter" idx="15"/>
          </p:nvPr>
        </p:nvSpPr>
        <p:spPr>
          <a:xfrm>
            <a:off x="5695200" y="2178051"/>
            <a:ext cx="4125076" cy="5119150"/>
          </a:xfrm>
          <a:prstGeom prst="rect">
            <a:avLst/>
          </a:prstGeom>
        </p:spPr>
        <p:txBody>
          <a:bodyPr tIns="648000" anchor="ctr" anchorCtr="0">
            <a:noAutofit/>
          </a:bodyPr>
          <a:lstStyle>
            <a:lvl1pPr marL="6858" indent="0" algn="ctr">
              <a:buNone/>
              <a:defRPr/>
            </a:lvl1pPr>
          </a:lstStyle>
          <a:p>
            <a:r>
              <a:rPr lang="en-US"/>
              <a:t>Click icon to add picture</a:t>
            </a:r>
            <a:endParaRPr lang="en-US" dirty="0"/>
          </a:p>
        </p:txBody>
      </p:sp>
      <p:sp>
        <p:nvSpPr>
          <p:cNvPr id="18" name="text" descr="{&quot;templafy&quot;:{&quot;id&quot;:&quot;4caf92bf-2d1b-4633-a59b-44154d21edc6&quot;}}" title="Translations.Keyline"/>
          <p:cNvSpPr>
            <a:spLocks noGrp="1"/>
          </p:cNvSpPr>
          <p:nvPr>
            <p:ph type="ctrTitle" hasCustomPrompt="1"/>
            <p:custDataLst>
              <p:tags r:id="rId3"/>
            </p:custDataLst>
          </p:nvPr>
        </p:nvSpPr>
        <p:spPr>
          <a:xfrm>
            <a:off x="420624" y="1976400"/>
            <a:ext cx="5133975" cy="1332000"/>
          </a:xfrm>
          <a:prstGeom prst="rect">
            <a:avLst/>
          </a:prstGeom>
        </p:spPr>
        <p:txBody>
          <a:bodyPr lIns="0" tIns="0" rIns="0" bIns="0" anchor="b" anchorCtr="0">
            <a:noAutofit/>
          </a:bodyPr>
          <a:lstStyle>
            <a:lvl1pPr>
              <a:defRPr sz="4000" baseline="0">
                <a:ea typeface="+mn-ea"/>
              </a:defRPr>
            </a:lvl1pPr>
          </a:lstStyle>
          <a:p>
            <a:pPr>
              <a:lnSpc>
                <a:spcPct val="100000"/>
              </a:lnSpc>
              <a:spcAft>
                <a:spcPts val="0"/>
              </a:spcAft>
            </a:pPr>
            <a:r>
              <a:rPr lang="en-GB"/>
              <a:t>&lt;&lt;Keyline&gt;&gt;</a:t>
            </a:r>
            <a:endParaRPr/>
          </a:p>
        </p:txBody>
      </p:sp>
      <p:sp>
        <p:nvSpPr>
          <p:cNvPr id="17" name="text" descr="{&quot;templafy&quot;:{&quot;id&quot;:&quot;782762da-8d7c-4c4e-9508-0098f5629dce&quot;}}" title="Translations.Infoline"/>
          <p:cNvSpPr>
            <a:spLocks noGrp="1"/>
          </p:cNvSpPr>
          <p:nvPr>
            <p:ph type="subTitle" idx="1" hasCustomPrompt="1"/>
            <p:custDataLst>
              <p:tags r:id="rId4"/>
            </p:custDataLst>
          </p:nvPr>
        </p:nvSpPr>
        <p:spPr>
          <a:xfrm>
            <a:off x="420624" y="3419856"/>
            <a:ext cx="5133975" cy="557784"/>
          </a:xfrm>
          <a:prstGeom prst="rect">
            <a:avLst/>
          </a:prstGeom>
        </p:spPr>
        <p:txBody>
          <a:bodyPr lIns="0" tIns="0" rIns="0" bIns="0">
            <a:noAutofit/>
          </a:bodyPr>
          <a:lstStyle>
            <a:lvl1pPr marL="6858" indent="0">
              <a:spcBef>
                <a:spcPts val="600"/>
              </a:spcBef>
              <a:buFontTx/>
              <a:buNone/>
              <a:defRPr sz="1800"/>
            </a:lvl1pPr>
          </a:lstStyle>
          <a:p>
            <a:pPr>
              <a:lnSpc>
                <a:spcPct val="100000"/>
              </a:lnSpc>
              <a:spcAft>
                <a:spcPts val="0"/>
              </a:spcAft>
            </a:pPr>
            <a:r>
              <a:rPr lang="en-GB"/>
              <a:t>&lt;&lt;Infoline&gt;&gt;</a:t>
            </a:r>
            <a:endParaRPr/>
          </a:p>
        </p:txBody>
      </p:sp>
      <p:sp>
        <p:nvSpPr>
          <p:cNvPr id="38" name="text" descr="{&quot;templafy&quot;:{&quot;id&quot;:&quot;d3645eb0-ecf4-4ab4-8ede-593a838ebfe7&quot;}}" title="Translations.PresentationPresenter"/>
          <p:cNvSpPr>
            <a:spLocks noGrp="1"/>
          </p:cNvSpPr>
          <p:nvPr>
            <p:ph type="body" sz="quarter" idx="11" hasCustomPrompt="1"/>
          </p:nvPr>
        </p:nvSpPr>
        <p:spPr>
          <a:xfrm>
            <a:off x="421200" y="4367578"/>
            <a:ext cx="5133975" cy="274320"/>
          </a:xfrm>
          <a:prstGeom prst="rect">
            <a:avLst/>
          </a:prstGeom>
        </p:spPr>
        <p:txBody>
          <a:bodyPr lIns="0" tIns="0" rIns="0" bIns="0" anchor="b" anchorCtr="0">
            <a:noAutofit/>
          </a:bodyPr>
          <a:lstStyle>
            <a:lvl1pPr marL="6858" indent="0">
              <a:spcBef>
                <a:spcPts val="0"/>
              </a:spcBef>
              <a:buFontTx/>
              <a:buNone/>
              <a:defRPr sz="1600" baseline="0"/>
            </a:lvl1pPr>
          </a:lstStyle>
          <a:p>
            <a:pPr lvl="0"/>
            <a:r>
              <a:rPr lang="en-GB"/>
              <a:t>&lt;&lt;Presentation presenter&gt;&gt;</a:t>
            </a:r>
            <a:endParaRPr/>
          </a:p>
        </p:txBody>
      </p:sp>
      <p:sp>
        <p:nvSpPr>
          <p:cNvPr id="40" name="text" descr="{&quot;templafy&quot;:{&quot;id&quot;:&quot;10b0e267-58ba-4e93-b03f-43d199505701&quot;}}" title="Translations.PresenterFunction"/>
          <p:cNvSpPr>
            <a:spLocks noGrp="1"/>
          </p:cNvSpPr>
          <p:nvPr>
            <p:ph type="body" sz="quarter" idx="12" hasCustomPrompt="1"/>
          </p:nvPr>
        </p:nvSpPr>
        <p:spPr>
          <a:xfrm>
            <a:off x="421200" y="4664900"/>
            <a:ext cx="5133975" cy="274320"/>
          </a:xfrm>
          <a:prstGeom prst="rect">
            <a:avLst/>
          </a:prstGeom>
        </p:spPr>
        <p:txBody>
          <a:bodyPr lIns="0" tIns="0" rIns="0" bIns="0" anchor="t" anchorCtr="0">
            <a:noAutofit/>
          </a:bodyPr>
          <a:lstStyle>
            <a:lvl1pPr marL="6858" indent="0">
              <a:spcBef>
                <a:spcPts val="0"/>
              </a:spcBef>
              <a:buFontTx/>
              <a:buNone/>
              <a:defRPr sz="1600" baseline="0"/>
            </a:lvl1pPr>
          </a:lstStyle>
          <a:p>
            <a:pPr lvl="0"/>
            <a:r>
              <a:rPr lang="en-GB"/>
              <a:t>&lt;&lt;Presenter function&gt;&gt;</a:t>
            </a:r>
            <a:endParaRPr/>
          </a:p>
        </p:txBody>
      </p:sp>
      <p:sp>
        <p:nvSpPr>
          <p:cNvPr id="11" name="text" descr="{&quot;templafy&quot;:{&quot;id&quot;:&quot;6b2ad701-fb02-4271-bc7c-c126f4c0bf37&quot;}}" title="Translations.DatePp"/>
          <p:cNvSpPr>
            <a:spLocks noGrp="1"/>
          </p:cNvSpPr>
          <p:nvPr>
            <p:ph type="body" sz="quarter" idx="10" hasCustomPrompt="1"/>
            <p:custDataLst>
              <p:tags r:id="rId5"/>
            </p:custDataLst>
          </p:nvPr>
        </p:nvSpPr>
        <p:spPr>
          <a:xfrm>
            <a:off x="420624" y="6840000"/>
            <a:ext cx="3575304" cy="300575"/>
          </a:xfrm>
          <a:prstGeom prst="rect">
            <a:avLst/>
          </a:prstGeom>
        </p:spPr>
        <p:txBody>
          <a:bodyPr lIns="0" tIns="0" rIns="0" bIns="0" anchor="b" anchorCtr="0">
            <a:noAutofit/>
          </a:bodyPr>
          <a:lstStyle>
            <a:lvl1pPr marL="6858" indent="0">
              <a:spcBef>
                <a:spcPts val="600"/>
              </a:spcBef>
              <a:buFontTx/>
              <a:buNone/>
              <a:defRPr sz="1600" baseline="0"/>
            </a:lvl1pPr>
          </a:lstStyle>
          <a:p>
            <a:pPr lvl="0"/>
            <a:r>
              <a:rPr lang="en-GB"/>
              <a:t>&lt;&lt;Date&gt;&gt;</a:t>
            </a:r>
            <a:endParaRPr/>
          </a:p>
        </p:txBody>
      </p:sp>
      <p:graphicFrame>
        <p:nvGraphicFramePr>
          <p:cNvPr id="13" name="Object 12" hidden="1">
            <a:extLst>
              <a:ext uri="{FF2B5EF4-FFF2-40B4-BE49-F238E27FC236}">
                <a16:creationId xmlns:a16="http://schemas.microsoft.com/office/drawing/2014/main" id="{3D34AEED-9E27-4E6C-9438-CC4BB5BA3ECC}"/>
              </a:ext>
            </a:extLst>
          </p:cNvPr>
          <p:cNvGraphicFramePr>
            <a:graphicFrameLocks noChangeAspect="1"/>
          </p:cNvGraphicFramePr>
          <p:nvPr>
            <p:custDataLst>
              <p:tags r:id="rId6"/>
            </p:custDataLst>
            <p:extLst>
              <p:ext uri="{D42A27DB-BD31-4B8C-83A1-F6EECF244321}">
                <p14:modId xmlns:p14="http://schemas.microsoft.com/office/powerpoint/2010/main" val="2244899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43" name="think-cell Slide" r:id="rId14" imgW="286" imgH="286" progId="TCLayout.ActiveDocument.1">
                  <p:embed/>
                </p:oleObj>
              </mc:Choice>
              <mc:Fallback>
                <p:oleObj name="think-cell Slide" r:id="rId14" imgW="286" imgH="286" progId="TCLayout.ActiveDocument.1">
                  <p:embed/>
                  <p:pic>
                    <p:nvPicPr>
                      <p:cNvPr id="13" name="Object 12">
                        <a:extLst>
                          <a:ext uri="{FF2B5EF4-FFF2-40B4-BE49-F238E27FC236}">
                            <a16:creationId xmlns:a16="http://schemas.microsoft.com/office/drawing/2014/main" id="{3D34AEED-9E27-4E6C-9438-CC4BB5BA3EC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15" name="Object 14" hidden="1">
            <a:extLst>
              <a:ext uri="{FF2B5EF4-FFF2-40B4-BE49-F238E27FC236}">
                <a16:creationId xmlns:a16="http://schemas.microsoft.com/office/drawing/2014/main" id="{9462B4D1-557A-422A-8901-02B46F6B3956}"/>
              </a:ext>
            </a:extLst>
          </p:cNvPr>
          <p:cNvGraphicFramePr>
            <a:graphicFrameLocks noChangeAspect="1"/>
          </p:cNvGraphicFramePr>
          <p:nvPr>
            <p:custDataLst>
              <p:tags r:id="rId7"/>
            </p:custDataLst>
            <p:extLst>
              <p:ext uri="{D42A27DB-BD31-4B8C-83A1-F6EECF244321}">
                <p14:modId xmlns:p14="http://schemas.microsoft.com/office/powerpoint/2010/main" val="3049390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44"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9462B4D1-557A-422A-8901-02B46F6B395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graphicFrame>
        <p:nvGraphicFramePr>
          <p:cNvPr id="22" name="Object 21" hidden="1">
            <a:extLst>
              <a:ext uri="{FF2B5EF4-FFF2-40B4-BE49-F238E27FC236}">
                <a16:creationId xmlns:a16="http://schemas.microsoft.com/office/drawing/2014/main" id="{834B1770-D828-4692-AA19-B7733C7A84B5}"/>
              </a:ext>
            </a:extLst>
          </p:cNvPr>
          <p:cNvGraphicFramePr>
            <a:graphicFrameLocks noChangeAspect="1"/>
          </p:cNvGraphicFramePr>
          <p:nvPr userDrawn="1">
            <p:custDataLst>
              <p:tags r:id="rId8"/>
            </p:custDataLst>
            <p:extLst>
              <p:ext uri="{D42A27DB-BD31-4B8C-83A1-F6EECF244321}">
                <p14:modId xmlns:p14="http://schemas.microsoft.com/office/powerpoint/2010/main" val="1353602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45" name="think-cell Slide" r:id="rId16" imgW="286" imgH="286" progId="TCLayout.ActiveDocument.1">
                  <p:embed/>
                </p:oleObj>
              </mc:Choice>
              <mc:Fallback>
                <p:oleObj name="think-cell Slide" r:id="rId16" imgW="286" imgH="286" progId="TCLayout.ActiveDocument.1">
                  <p:embed/>
                  <p:pic>
                    <p:nvPicPr>
                      <p:cNvPr id="13" name="Object 12">
                        <a:extLst>
                          <a:ext uri="{FF2B5EF4-FFF2-40B4-BE49-F238E27FC236}">
                            <a16:creationId xmlns:a16="http://schemas.microsoft.com/office/drawing/2014/main" id="{3D34AEED-9E27-4E6C-9438-CC4BB5BA3EC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5" name="image" descr="{&quot;templafy&quot;:{&quot;id&quot;:&quot;107fa429-c877-410a-983d-7b35eb772765&quot;}}">
            <a:extLst>
              <a:ext uri="{FF2B5EF4-FFF2-40B4-BE49-F238E27FC236}">
                <a16:creationId xmlns:a16="http://schemas.microsoft.com/office/drawing/2014/main" id="{ED4DE4C8-D933-4862-AE6A-F9AD072F227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9768" y="566928"/>
            <a:ext cx="1110364" cy="406851"/>
          </a:xfrm>
          <a:prstGeom prst="rect">
            <a:avLst/>
          </a:prstGeom>
        </p:spPr>
      </p:pic>
      <p:sp>
        <p:nvSpPr>
          <p:cNvPr id="24" name="text" descr="{&quot;templafy&quot;:{&quot;id&quot;:&quot;2dafe2b3-22ed-47cb-ab72-f410bd58b9f5&quot;}}" title="Form.Classification.Classification">
            <a:extLst>
              <a:ext uri="{FF2B5EF4-FFF2-40B4-BE49-F238E27FC236}">
                <a16:creationId xmlns:a16="http://schemas.microsoft.com/office/drawing/2014/main" id="{B60FBC83-3D08-4FCA-B742-BDC46B70248D}"/>
              </a:ext>
            </a:extLst>
          </p:cNvPr>
          <p:cNvSpPr txBox="1">
            <a:spLocks/>
          </p:cNvSpPr>
          <p:nvPr userDrawn="1">
            <p:custDataLst>
              <p:tags r:id="rId9"/>
            </p:custDataLst>
          </p:nvPr>
        </p:nvSpPr>
        <p:spPr>
          <a:xfrm>
            <a:off x="7617104" y="763200"/>
            <a:ext cx="1993392" cy="169277"/>
          </a:xfrm>
          <a:prstGeom prst="rect">
            <a:avLst/>
          </a:prstGeom>
        </p:spPr>
        <p:txBody>
          <a:bodyPr vert="horz" wrap="square" lIns="0" tIns="0" rIns="0" bIns="0" rtlCol="0" anchor="b" anchorCtr="0">
            <a:noAutofit/>
          </a:bodyPr>
          <a:lstStyle>
            <a:lvl1pPr marL="0" indent="0" algn="l" defTabSz="1005505" rtl="0" eaLnBrk="1" latinLnBrk="0" hangingPunct="1">
              <a:spcBef>
                <a:spcPct val="20000"/>
              </a:spcBef>
              <a:buSzPct val="120000"/>
              <a:buFont typeface="Symbol" pitchFamily="18" charset="2"/>
              <a:buNone/>
              <a:defRPr sz="1200" b="0" kern="1200" baseline="0">
                <a:solidFill>
                  <a:schemeClr val="tx1"/>
                </a:solidFill>
                <a:latin typeface="+mn-lt"/>
                <a:ea typeface="+mn-ea"/>
                <a:cs typeface="+mn-cs"/>
              </a:defRPr>
            </a:lvl1pPr>
            <a:lvl2pPr marL="816973" indent="-314218"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2pPr>
            <a:lvl3pPr marL="1256881"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3pPr>
            <a:lvl4pPr marL="1759633"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4pPr>
            <a:lvl5pPr marL="2262384" indent="-251375" algn="l" defTabSz="1005505" rtl="0" eaLnBrk="1" latinLnBrk="0" hangingPunct="1">
              <a:spcBef>
                <a:spcPct val="20000"/>
              </a:spcBef>
              <a:buFont typeface="Arial" pitchFamily="34" charset="0"/>
              <a:buChar char="»"/>
              <a:defRPr sz="1300" kern="1200">
                <a:solidFill>
                  <a:schemeClr val="tx1"/>
                </a:solidFill>
                <a:latin typeface="+mj-lt"/>
                <a:ea typeface="+mn-ea"/>
                <a:cs typeface="+mn-cs"/>
              </a:defRPr>
            </a:lvl5pPr>
            <a:lvl6pPr marL="2765137"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67890"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0641"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73393" indent="-251375" algn="l" defTabSz="1005505"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gn="r"/>
            <a:r>
              <a:rPr lang="en-US" sz="1100">
                <a:latin typeface="+mn-lt"/>
              </a:rPr>
              <a:t>Public</a:t>
            </a:r>
            <a:endParaRPr lang="en-US" sz="1100" dirty="0">
              <a:latin typeface="+mn-lt"/>
            </a:endParaRPr>
          </a:p>
        </p:txBody>
      </p:sp>
      <p:sp>
        <p:nvSpPr>
          <p:cNvPr id="25" name="text" descr="{&quot;templafy&quot;:{&quot;id&quot;:&quot;3e7a23b4-ac94-4464-b7f2-c150e3779715&quot;}}" hidden="1" title="Translations.Draft">
            <a:extLst>
              <a:ext uri="{FF2B5EF4-FFF2-40B4-BE49-F238E27FC236}">
                <a16:creationId xmlns:a16="http://schemas.microsoft.com/office/drawing/2014/main" id="{C9FCD066-F0D5-437B-9519-4539649363BD}"/>
              </a:ext>
            </a:extLst>
          </p:cNvPr>
          <p:cNvSpPr txBox="1"/>
          <p:nvPr userDrawn="1">
            <p:custDataLst>
              <p:tags r:id="rId10"/>
            </p:custDataLst>
          </p:nvPr>
        </p:nvSpPr>
        <p:spPr>
          <a:xfrm>
            <a:off x="6713269" y="640080"/>
            <a:ext cx="1079500" cy="330200"/>
          </a:xfrm>
          <a:prstGeom prst="rect">
            <a:avLst/>
          </a:prstGeom>
          <a:noFill/>
        </p:spPr>
        <p:txBody>
          <a:bodyPr vert="horz" wrap="none" lIns="0" tIns="0" rIns="0" bIns="0" rtlCol="0" anchor="b">
            <a:noAutofit/>
          </a:bodyPr>
          <a:lstStyle/>
          <a:p>
            <a:pPr algn="r">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spTree>
    <p:extLst>
      <p:ext uri="{BB962C8B-B14F-4D97-AF65-F5344CB8AC3E}">
        <p14:creationId xmlns:p14="http://schemas.microsoft.com/office/powerpoint/2010/main" val="4124057713"/>
      </p:ext>
    </p:extLst>
  </p:cSld>
  <p:clrMapOvr>
    <a:masterClrMapping/>
  </p:clrMapOvr>
  <p:extLst>
    <p:ext uri="{DCECCB84-F9BA-43D5-87BE-67443E8EF086}">
      <p15:sldGuideLst xmlns:p15="http://schemas.microsoft.com/office/powerpoint/2012/main">
        <p15:guide id="3" orient="horz" pos="4296" userDrawn="1">
          <p15:clr>
            <a:srgbClr val="FBAE40"/>
          </p15:clr>
        </p15:guide>
        <p15:guide id="5" orient="horz" pos="1248" userDrawn="1">
          <p15:clr>
            <a:srgbClr val="FBAE40"/>
          </p15:clr>
        </p15:guide>
        <p15:guide id="6" pos="6192" userDrawn="1">
          <p15:clr>
            <a:srgbClr val="FBAE40"/>
          </p15:clr>
        </p15:guide>
        <p15:guide id="7" pos="264" userDrawn="1">
          <p15:clr>
            <a:srgbClr val="FBAE40"/>
          </p15:clr>
        </p15:guide>
        <p15:guide id="8" pos="3576" userDrawn="1">
          <p15:clr>
            <a:srgbClr val="FBAE40"/>
          </p15:clr>
        </p15:guide>
        <p15:guide id="9" orient="horz" pos="4608" userDrawn="1">
          <p15:clr>
            <a:srgbClr val="FBAE40"/>
          </p15:clr>
        </p15:guide>
        <p15:guide id="10" orient="horz" pos="13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Body Slide">
    <p:spTree>
      <p:nvGrpSpPr>
        <p:cNvPr id="1" name=""/>
        <p:cNvGrpSpPr/>
        <p:nvPr/>
      </p:nvGrpSpPr>
      <p:grpSpPr>
        <a:xfrm>
          <a:off x="0" y="0"/>
          <a:ext cx="0" cy="0"/>
          <a:chOff x="0" y="0"/>
          <a:chExt cx="0" cy="0"/>
        </a:xfrm>
      </p:grpSpPr>
      <p:pic>
        <p:nvPicPr>
          <p:cNvPr id="9" name="image" descr="{&quot;templafy&quot;:{&quot;id&quot;:&quot;533f387a-b54e-4183-8be2-5b6183360dd6&quot;}}">
            <a:extLst>
              <a:ext uri="{FF2B5EF4-FFF2-40B4-BE49-F238E27FC236}">
                <a16:creationId xmlns:a16="http://schemas.microsoft.com/office/drawing/2014/main" id="{30663598-5B06-4B09-8E57-422B4F9B73B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6" name="Object 5" hidden="1">
            <a:extLst>
              <a:ext uri="{FF2B5EF4-FFF2-40B4-BE49-F238E27FC236}">
                <a16:creationId xmlns:a16="http://schemas.microsoft.com/office/drawing/2014/main" id="{964C1403-F5BF-4E63-A4D7-71F70E24BA70}"/>
              </a:ext>
            </a:extLst>
          </p:cNvPr>
          <p:cNvGraphicFramePr>
            <a:graphicFrameLocks noChangeAspect="1"/>
          </p:cNvGraphicFramePr>
          <p:nvPr>
            <p:custDataLst>
              <p:tags r:id="rId2"/>
            </p:custDataLst>
            <p:extLst>
              <p:ext uri="{D42A27DB-BD31-4B8C-83A1-F6EECF244321}">
                <p14:modId xmlns:p14="http://schemas.microsoft.com/office/powerpoint/2010/main" val="162970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55" name="think-cell Slide" r:id="rId12" imgW="286" imgH="286" progId="TCLayout.ActiveDocument.1">
                  <p:embed/>
                </p:oleObj>
              </mc:Choice>
              <mc:Fallback>
                <p:oleObj name="think-cell Slide" r:id="rId12" imgW="286" imgH="286" progId="TCLayout.ActiveDocument.1">
                  <p:embed/>
                  <p:pic>
                    <p:nvPicPr>
                      <p:cNvPr id="6" name="Object 5" hidden="1">
                        <a:extLst>
                          <a:ext uri="{FF2B5EF4-FFF2-40B4-BE49-F238E27FC236}">
                            <a16:creationId xmlns:a16="http://schemas.microsoft.com/office/drawing/2014/main" id="{964C1403-F5BF-4E63-A4D7-71F70E24BA70}"/>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D40AF28-293E-4A5B-BDF9-1DDA4780F12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 name="text" descr="{&quot;templafy&quot;:{&quot;id&quot;:&quot;9fb7abc7-9bef-4755-b889-6885cb749f5f&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5" name="text" descr="{&quot;templafy&quot;:{&quot;id&quot;:&quot;f25e2e9d-89d2-4ddf-9e73-5909e0ef7d55&quot;}}" title="date">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481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LAYOUT BODY"/>
          <p:cNvSpPr/>
          <p:nvPr/>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17" name="Object 16" hidden="1">
            <a:extLst>
              <a:ext uri="{FF2B5EF4-FFF2-40B4-BE49-F238E27FC236}">
                <a16:creationId xmlns:a16="http://schemas.microsoft.com/office/drawing/2014/main" id="{C3FE03D2-6DF0-49B0-868B-70362F86F87D}"/>
              </a:ext>
            </a:extLst>
          </p:cNvPr>
          <p:cNvGraphicFramePr>
            <a:graphicFrameLocks noChangeAspect="1"/>
          </p:cNvGraphicFramePr>
          <p:nvPr>
            <p:custDataLst>
              <p:tags r:id="rId5"/>
            </p:custDataLst>
            <p:extLst>
              <p:ext uri="{D42A27DB-BD31-4B8C-83A1-F6EECF244321}">
                <p14:modId xmlns:p14="http://schemas.microsoft.com/office/powerpoint/2010/main" val="2012129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56" name="think-cell Slide" r:id="rId14" imgW="286" imgH="286" progId="TCLayout.ActiveDocument.1">
                  <p:embed/>
                </p:oleObj>
              </mc:Choice>
              <mc:Fallback>
                <p:oleObj name="think-cell Slide" r:id="rId14" imgW="286" imgH="286" progId="TCLayout.ActiveDocument.1">
                  <p:embed/>
                  <p:pic>
                    <p:nvPicPr>
                      <p:cNvPr id="17" name="Object 16" hidden="1">
                        <a:extLst>
                          <a:ext uri="{FF2B5EF4-FFF2-40B4-BE49-F238E27FC236}">
                            <a16:creationId xmlns:a16="http://schemas.microsoft.com/office/drawing/2014/main" id="{C3FE03D2-6DF0-49B0-868B-70362F86F87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8" name="Rectangle 17" hidden="1">
            <a:extLst>
              <a:ext uri="{FF2B5EF4-FFF2-40B4-BE49-F238E27FC236}">
                <a16:creationId xmlns:a16="http://schemas.microsoft.com/office/drawing/2014/main" id="{6BDD7627-709E-449A-9198-56B2A1592B0E}"/>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21" name="Object 20" hidden="1">
            <a:extLst>
              <a:ext uri="{FF2B5EF4-FFF2-40B4-BE49-F238E27FC236}">
                <a16:creationId xmlns:a16="http://schemas.microsoft.com/office/drawing/2014/main" id="{CFE06200-F4EF-41DC-B11F-B98BDD3E9DD8}"/>
              </a:ext>
            </a:extLst>
          </p:cNvPr>
          <p:cNvGraphicFramePr>
            <a:graphicFrameLocks noChangeAspect="1"/>
          </p:cNvGraphicFramePr>
          <p:nvPr userDrawn="1">
            <p:custDataLst>
              <p:tags r:id="rId7"/>
            </p:custDataLst>
            <p:extLst>
              <p:ext uri="{D42A27DB-BD31-4B8C-83A1-F6EECF244321}">
                <p14:modId xmlns:p14="http://schemas.microsoft.com/office/powerpoint/2010/main" val="732108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57" name="think-cell Slide" r:id="rId15" imgW="286" imgH="286" progId="TCLayout.ActiveDocument.1">
                  <p:embed/>
                </p:oleObj>
              </mc:Choice>
              <mc:Fallback>
                <p:oleObj name="think-cell Slide" r:id="rId15" imgW="286" imgH="286" progId="TCLayout.ActiveDocument.1">
                  <p:embed/>
                  <p:pic>
                    <p:nvPicPr>
                      <p:cNvPr id="17" name="Object 16" hidden="1">
                        <a:extLst>
                          <a:ext uri="{FF2B5EF4-FFF2-40B4-BE49-F238E27FC236}">
                            <a16:creationId xmlns:a16="http://schemas.microsoft.com/office/drawing/2014/main" id="{C3FE03D2-6DF0-49B0-868B-70362F86F87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FC13AB00-69C7-4177-B928-378ED696B7DF}"/>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37948623-35F4-40BC-B18F-BAAB722F04DE}"/>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6" name="text" descr="{&quot;templafy&quot;:{&quot;id&quot;:&quot;bdf813fb-71ca-4121-bc4f-18000fc9aaeb&quot;}}" hidden="1" title="Translations.Draft">
            <a:extLst>
              <a:ext uri="{FF2B5EF4-FFF2-40B4-BE49-F238E27FC236}">
                <a16:creationId xmlns:a16="http://schemas.microsoft.com/office/drawing/2014/main" id="{727FDF9F-D111-4980-AA35-AE235A010254}"/>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7" name="PXP_GRIDLINES" hidden="1">
            <a:extLst>
              <a:ext uri="{FF2B5EF4-FFF2-40B4-BE49-F238E27FC236}">
                <a16:creationId xmlns:a16="http://schemas.microsoft.com/office/drawing/2014/main" id="{6FEB3AE5-0C43-4763-9E4B-16C06221C727}"/>
              </a:ext>
            </a:extLst>
          </p:cNvPr>
          <p:cNvGrpSpPr/>
          <p:nvPr userDrawn="1"/>
        </p:nvGrpSpPr>
        <p:grpSpPr>
          <a:xfrm>
            <a:off x="-6858" y="0"/>
            <a:ext cx="10058818" cy="7543800"/>
            <a:chOff x="-13716" y="0"/>
            <a:chExt cx="10058818" cy="7543800"/>
          </a:xfrm>
        </p:grpSpPr>
        <p:cxnSp>
          <p:nvCxnSpPr>
            <p:cNvPr id="28" name="Straight Connector 27" hidden="1">
              <a:extLst>
                <a:ext uri="{FF2B5EF4-FFF2-40B4-BE49-F238E27FC236}">
                  <a16:creationId xmlns:a16="http://schemas.microsoft.com/office/drawing/2014/main" id="{C2EEC13E-B98B-4600-A537-7119B1161BBE}"/>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975010EA-5246-448C-9987-10255D3BF994}"/>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29CF64E0-7847-4C8E-8E4C-BED54F3DDC51}"/>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95261DC5-FB37-4489-A489-CF54B86434C2}"/>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FEE32EA-0A6E-4FD3-98BF-4ABA45488457}"/>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F8DECE3F-C075-4E0C-9E6E-C7A5D0033B20}"/>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3" name="LAYOUT BODY" hidden="1">
            <a:extLst>
              <a:ext uri="{FF2B5EF4-FFF2-40B4-BE49-F238E27FC236}">
                <a16:creationId xmlns:a16="http://schemas.microsoft.com/office/drawing/2014/main" id="{8DCECB42-A0BA-49AA-A799-8A61163FDC15}"/>
              </a:ext>
            </a:extLst>
          </p:cNvPr>
          <p:cNvSpPr/>
          <p:nvPr userDrawn="1"/>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490880615"/>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600" userDrawn="1">
          <p15:clr>
            <a:srgbClr val="FBAE40"/>
          </p15:clr>
        </p15:guide>
        <p15:guide id="4" orient="horz" pos="1152" userDrawn="1">
          <p15:clr>
            <a:srgbClr val="FBAE40"/>
          </p15:clr>
        </p15:guide>
        <p15:guide id="5" orient="horz" pos="3828" userDrawn="1">
          <p15:clr>
            <a:srgbClr val="FBAE40"/>
          </p15:clr>
        </p15:guide>
        <p15:guide id="8" orient="horz" pos="42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ody Slide with Message">
    <p:spTree>
      <p:nvGrpSpPr>
        <p:cNvPr id="1" name=""/>
        <p:cNvGrpSpPr/>
        <p:nvPr/>
      </p:nvGrpSpPr>
      <p:grpSpPr>
        <a:xfrm>
          <a:off x="0" y="0"/>
          <a:ext cx="0" cy="0"/>
          <a:chOff x="0" y="0"/>
          <a:chExt cx="0" cy="0"/>
        </a:xfrm>
      </p:grpSpPr>
      <p:pic>
        <p:nvPicPr>
          <p:cNvPr id="8" name="image" descr="{&quot;templafy&quot;:{&quot;id&quot;:&quot;f233e193-c631-4f41-accb-0a094e6c1df6&quot;}}">
            <a:extLst>
              <a:ext uri="{FF2B5EF4-FFF2-40B4-BE49-F238E27FC236}">
                <a16:creationId xmlns:a16="http://schemas.microsoft.com/office/drawing/2014/main" id="{8046FB92-BDBC-45F3-ACEE-0C1148BB078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6" name="Object 5" hidden="1">
            <a:extLst>
              <a:ext uri="{FF2B5EF4-FFF2-40B4-BE49-F238E27FC236}">
                <a16:creationId xmlns:a16="http://schemas.microsoft.com/office/drawing/2014/main" id="{964C1403-F5BF-4E63-A4D7-71F70E24BA70}"/>
              </a:ext>
            </a:extLst>
          </p:cNvPr>
          <p:cNvGraphicFramePr>
            <a:graphicFrameLocks noChangeAspect="1"/>
          </p:cNvGraphicFramePr>
          <p:nvPr>
            <p:custDataLst>
              <p:tags r:id="rId2"/>
            </p:custDataLst>
            <p:extLst>
              <p:ext uri="{D42A27DB-BD31-4B8C-83A1-F6EECF244321}">
                <p14:modId xmlns:p14="http://schemas.microsoft.com/office/powerpoint/2010/main" val="227266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82" name="think-cell Slide" r:id="rId12" imgW="286" imgH="286" progId="TCLayout.ActiveDocument.1">
                  <p:embed/>
                </p:oleObj>
              </mc:Choice>
              <mc:Fallback>
                <p:oleObj name="think-cell Slide" r:id="rId12" imgW="286" imgH="286" progId="TCLayout.ActiveDocument.1">
                  <p:embed/>
                  <p:pic>
                    <p:nvPicPr>
                      <p:cNvPr id="6" name="Object 5" hidden="1">
                        <a:extLst>
                          <a:ext uri="{FF2B5EF4-FFF2-40B4-BE49-F238E27FC236}">
                            <a16:creationId xmlns:a16="http://schemas.microsoft.com/office/drawing/2014/main" id="{964C1403-F5BF-4E63-A4D7-71F70E24BA70}"/>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D40AF28-293E-4A5B-BDF9-1DDA4780F12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 name="text" descr="{&quot;templafy&quot;:{&quot;id&quot;:&quot;6b79776b-5923-4a52-9f4d-b6b034427964&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24" name="text" descr="{&quot;templafy&quot;:{&quot;id&quot;:&quot;e217c842-33b7-4de3-9d84-371cbaa1061d&quot;}}" title="Translations.MessageText"/>
          <p:cNvSpPr>
            <a:spLocks noGrp="1"/>
          </p:cNvSpPr>
          <p:nvPr>
            <p:ph type="body" sz="quarter" idx="13" hasCustomPrompt="1"/>
          </p:nvPr>
        </p:nvSpPr>
        <p:spPr>
          <a:xfrm>
            <a:off x="421200" y="1145913"/>
            <a:ext cx="9191113" cy="274320"/>
          </a:xfrm>
          <a:prstGeom prst="rect">
            <a:avLst/>
          </a:prstGeom>
        </p:spPr>
        <p:txBody>
          <a:bodyPr lIns="0" tIns="0" rIns="0" bIns="0">
            <a:noAutofit/>
          </a:bodyPr>
          <a:lstStyle>
            <a:lvl1pPr marL="0" indent="0" fontAlgn="auto">
              <a:spcBef>
                <a:spcPts val="0"/>
              </a:spcBef>
              <a:spcAft>
                <a:spcPts val="0"/>
              </a:spcAft>
              <a:buFontTx/>
              <a:buNone/>
              <a:defRPr sz="1600"/>
            </a:lvl1pPr>
          </a:lstStyle>
          <a:p>
            <a:pPr fontAlgn="auto">
              <a:spcAft>
                <a:spcPts val="0"/>
              </a:spcAft>
            </a:pPr>
            <a:r>
              <a:rPr lang="en-GB"/>
              <a:t>&lt;&lt;Message&gt;&gt;</a:t>
            </a:r>
            <a:endParaRPr/>
          </a:p>
        </p:txBody>
      </p:sp>
      <p:sp>
        <p:nvSpPr>
          <p:cNvPr id="5" name="text" descr="{&quot;templafy&quot;:{&quot;id&quot;:&quot;0af5a67e-3046-4fa8-8aed-4323a59bddc9&quot;}}" title="date">
            <a:extLst>
              <a:ext uri="{FF2B5EF4-FFF2-40B4-BE49-F238E27FC236}">
                <a16:creationId xmlns:a16="http://schemas.microsoft.com/office/drawing/2014/main" id="{36DC4925-9D80-481C-8D18-739F6C90AD8B}"/>
              </a:ext>
            </a:extLst>
          </p:cNvPr>
          <p:cNvSpPr>
            <a:spLocks noGrp="1"/>
          </p:cNvSpPr>
          <p:nvPr>
            <p:ph sz="quarter" idx="15" hasCustomPrompt="1"/>
          </p:nvPr>
        </p:nvSpPr>
        <p:spPr>
          <a:xfrm>
            <a:off x="420623" y="1858964"/>
            <a:ext cx="9191690" cy="421481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8" name="Object 17" hidden="1">
            <a:extLst>
              <a:ext uri="{FF2B5EF4-FFF2-40B4-BE49-F238E27FC236}">
                <a16:creationId xmlns:a16="http://schemas.microsoft.com/office/drawing/2014/main" id="{33506716-A3C5-476B-BFE0-013E88C85CD6}"/>
              </a:ext>
            </a:extLst>
          </p:cNvPr>
          <p:cNvGraphicFramePr>
            <a:graphicFrameLocks noChangeAspect="1"/>
          </p:cNvGraphicFramePr>
          <p:nvPr>
            <p:custDataLst>
              <p:tags r:id="rId5"/>
            </p:custDataLst>
            <p:extLst>
              <p:ext uri="{D42A27DB-BD31-4B8C-83A1-F6EECF244321}">
                <p14:modId xmlns:p14="http://schemas.microsoft.com/office/powerpoint/2010/main" val="3096995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83" name="think-cell Slide" r:id="rId14" imgW="286" imgH="286" progId="TCLayout.ActiveDocument.1">
                  <p:embed/>
                </p:oleObj>
              </mc:Choice>
              <mc:Fallback>
                <p:oleObj name="think-cell Slide" r:id="rId14" imgW="286" imgH="286" progId="TCLayout.ActiveDocument.1">
                  <p:embed/>
                  <p:pic>
                    <p:nvPicPr>
                      <p:cNvPr id="18" name="Object 17" hidden="1">
                        <a:extLst>
                          <a:ext uri="{FF2B5EF4-FFF2-40B4-BE49-F238E27FC236}">
                            <a16:creationId xmlns:a16="http://schemas.microsoft.com/office/drawing/2014/main" id="{33506716-A3C5-476B-BFE0-013E88C85CD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0" name="Rectangle 19" hidden="1">
            <a:extLst>
              <a:ext uri="{FF2B5EF4-FFF2-40B4-BE49-F238E27FC236}">
                <a16:creationId xmlns:a16="http://schemas.microsoft.com/office/drawing/2014/main" id="{716947A9-B015-4C0A-AF59-B59DD0DC45E6}"/>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9" name="LAYOUT BODY" hidden="1">
            <a:extLst>
              <a:ext uri="{FF2B5EF4-FFF2-40B4-BE49-F238E27FC236}">
                <a16:creationId xmlns:a16="http://schemas.microsoft.com/office/drawing/2014/main" id="{2FAEDF04-8513-4F9A-B905-2F880FE23320}"/>
              </a:ext>
            </a:extLst>
          </p:cNvPr>
          <p:cNvSpPr/>
          <p:nvPr/>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1" name="Object 20" hidden="1">
            <a:extLst>
              <a:ext uri="{FF2B5EF4-FFF2-40B4-BE49-F238E27FC236}">
                <a16:creationId xmlns:a16="http://schemas.microsoft.com/office/drawing/2014/main" id="{6AC13A87-B521-440D-920A-CF897C912E9B}"/>
              </a:ext>
            </a:extLst>
          </p:cNvPr>
          <p:cNvGraphicFramePr>
            <a:graphicFrameLocks noChangeAspect="1"/>
          </p:cNvGraphicFramePr>
          <p:nvPr userDrawn="1">
            <p:custDataLst>
              <p:tags r:id="rId7"/>
            </p:custDataLst>
            <p:extLst>
              <p:ext uri="{D42A27DB-BD31-4B8C-83A1-F6EECF244321}">
                <p14:modId xmlns:p14="http://schemas.microsoft.com/office/powerpoint/2010/main" val="4191794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84" name="think-cell Slide" r:id="rId15" imgW="286" imgH="286" progId="TCLayout.ActiveDocument.1">
                  <p:embed/>
                </p:oleObj>
              </mc:Choice>
              <mc:Fallback>
                <p:oleObj name="think-cell Slide" r:id="rId15" imgW="286" imgH="286" progId="TCLayout.ActiveDocument.1">
                  <p:embed/>
                  <p:pic>
                    <p:nvPicPr>
                      <p:cNvPr id="18" name="Object 17" hidden="1">
                        <a:extLst>
                          <a:ext uri="{FF2B5EF4-FFF2-40B4-BE49-F238E27FC236}">
                            <a16:creationId xmlns:a16="http://schemas.microsoft.com/office/drawing/2014/main" id="{33506716-A3C5-476B-BFE0-013E88C85CD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170DDD07-3E96-46DD-BC53-25B2A1FAEB04}"/>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3"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57976B0A-65F8-4E26-9B48-552640DA0CE6}"/>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6" name="text" descr="{&quot;templafy&quot;:{&quot;id&quot;:&quot;1f30800f-74a4-4844-a32c-7d588918b956&quot;}}" hidden="1" title="Translations.Draft">
            <a:extLst>
              <a:ext uri="{FF2B5EF4-FFF2-40B4-BE49-F238E27FC236}">
                <a16:creationId xmlns:a16="http://schemas.microsoft.com/office/drawing/2014/main" id="{79A3E296-8E23-41B6-BCDC-2947D0E80AE6}"/>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7" name="PXP_GRIDLINES" hidden="1">
            <a:extLst>
              <a:ext uri="{FF2B5EF4-FFF2-40B4-BE49-F238E27FC236}">
                <a16:creationId xmlns:a16="http://schemas.microsoft.com/office/drawing/2014/main" id="{517439A0-E7A2-4B2F-BB36-A5583A3B1DDF}"/>
              </a:ext>
            </a:extLst>
          </p:cNvPr>
          <p:cNvGrpSpPr/>
          <p:nvPr userDrawn="1"/>
        </p:nvGrpSpPr>
        <p:grpSpPr>
          <a:xfrm>
            <a:off x="-6858" y="0"/>
            <a:ext cx="10058818" cy="7543800"/>
            <a:chOff x="-13716" y="0"/>
            <a:chExt cx="10058818" cy="7543800"/>
          </a:xfrm>
        </p:grpSpPr>
        <p:cxnSp>
          <p:nvCxnSpPr>
            <p:cNvPr id="28" name="Straight Connector 27" hidden="1">
              <a:extLst>
                <a:ext uri="{FF2B5EF4-FFF2-40B4-BE49-F238E27FC236}">
                  <a16:creationId xmlns:a16="http://schemas.microsoft.com/office/drawing/2014/main" id="{18B03B2E-A051-4B6C-97FB-59030F544EC7}"/>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9BD6987F-FEAC-45C3-9FCC-FADA6DD868F5}"/>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C119C543-6379-49F8-85CF-A0C0A804013A}"/>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A13515C3-437C-484E-A07C-69F0F0FFFD48}"/>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A4F0CA37-53D2-41B1-9C70-ED4A0B5F475E}"/>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376BDEFC-9AA6-4B11-B7C5-DDAF5AFF595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LAYOUT BODY" hidden="1">
            <a:extLst>
              <a:ext uri="{FF2B5EF4-FFF2-40B4-BE49-F238E27FC236}">
                <a16:creationId xmlns:a16="http://schemas.microsoft.com/office/drawing/2014/main" id="{92918D42-4307-4DD9-BE3F-323335289078}"/>
              </a:ext>
            </a:extLst>
          </p:cNvPr>
          <p:cNvSpPr/>
          <p:nvPr userDrawn="1"/>
        </p:nvSpPr>
        <p:spPr>
          <a:xfrm>
            <a:off x="422273" y="4897437"/>
            <a:ext cx="91908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1165166242"/>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orient="horz" pos="600" userDrawn="1">
          <p15:clr>
            <a:srgbClr val="FBAE40"/>
          </p15:clr>
        </p15:guide>
        <p15:guide id="4" orient="horz" pos="720" userDrawn="1">
          <p15:clr>
            <a:srgbClr val="FBAE40"/>
          </p15:clr>
        </p15:guide>
        <p15:guide id="5" orient="horz" pos="1152" userDrawn="1">
          <p15:clr>
            <a:srgbClr val="FBAE40"/>
          </p15:clr>
        </p15:guide>
        <p15:guide id="6" orient="horz" pos="3840" userDrawn="1">
          <p15:clr>
            <a:srgbClr val="FBAE40"/>
          </p15:clr>
        </p15:guide>
        <p15:guide id="9" orient="horz" pos="42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6" name="image" descr="{&quot;templafy&quot;:{&quot;id&quot;:&quot;63753b16-a662-48fd-a892-1cb352c9f961&quot;}}">
            <a:extLst>
              <a:ext uri="{FF2B5EF4-FFF2-40B4-BE49-F238E27FC236}">
                <a16:creationId xmlns:a16="http://schemas.microsoft.com/office/drawing/2014/main" id="{0780F655-33EE-471D-BAA7-FA804672E12C}"/>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graphicFrame>
        <p:nvGraphicFramePr>
          <p:cNvPr id="4" name="Object 3" hidden="1">
            <a:extLst>
              <a:ext uri="{FF2B5EF4-FFF2-40B4-BE49-F238E27FC236}">
                <a16:creationId xmlns:a16="http://schemas.microsoft.com/office/drawing/2014/main" id="{4DE177B2-E397-4B08-8E13-3D379F439FCF}"/>
              </a:ext>
            </a:extLst>
          </p:cNvPr>
          <p:cNvGraphicFramePr>
            <a:graphicFrameLocks noChangeAspect="1"/>
          </p:cNvGraphicFramePr>
          <p:nvPr>
            <p:custDataLst>
              <p:tags r:id="rId2"/>
            </p:custDataLst>
            <p:extLst>
              <p:ext uri="{D42A27DB-BD31-4B8C-83A1-F6EECF244321}">
                <p14:modId xmlns:p14="http://schemas.microsoft.com/office/powerpoint/2010/main" val="1689303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06" name="think-cell Slide" r:id="rId12" imgW="286" imgH="286" progId="TCLayout.ActiveDocument.1">
                  <p:embed/>
                </p:oleObj>
              </mc:Choice>
              <mc:Fallback>
                <p:oleObj name="think-cell Slide" r:id="rId12" imgW="286" imgH="286" progId="TCLayout.ActiveDocument.1">
                  <p:embed/>
                  <p:pic>
                    <p:nvPicPr>
                      <p:cNvPr id="4" name="Object 3" hidden="1">
                        <a:extLst>
                          <a:ext uri="{FF2B5EF4-FFF2-40B4-BE49-F238E27FC236}">
                            <a16:creationId xmlns:a16="http://schemas.microsoft.com/office/drawing/2014/main" id="{4DE177B2-E397-4B08-8E13-3D379F439FCF}"/>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980ED75-A0FD-49E8-BABF-4BE98F5FEA4A}"/>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a48abf32-7978-4b76-9246-1d60761dcadc&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graphicFrame>
        <p:nvGraphicFramePr>
          <p:cNvPr id="15" name="Object 14" hidden="1">
            <a:extLst>
              <a:ext uri="{FF2B5EF4-FFF2-40B4-BE49-F238E27FC236}">
                <a16:creationId xmlns:a16="http://schemas.microsoft.com/office/drawing/2014/main" id="{A575A6F9-9F3D-4BCF-BAC9-9473FEBD7C2E}"/>
              </a:ext>
            </a:extLst>
          </p:cNvPr>
          <p:cNvGraphicFramePr>
            <a:graphicFrameLocks noChangeAspect="1"/>
          </p:cNvGraphicFramePr>
          <p:nvPr>
            <p:custDataLst>
              <p:tags r:id="rId5"/>
            </p:custDataLst>
            <p:extLst>
              <p:ext uri="{D42A27DB-BD31-4B8C-83A1-F6EECF244321}">
                <p14:modId xmlns:p14="http://schemas.microsoft.com/office/powerpoint/2010/main" val="3001972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07" name="think-cell Slide" r:id="rId14" imgW="286" imgH="286" progId="TCLayout.ActiveDocument.1">
                  <p:embed/>
                </p:oleObj>
              </mc:Choice>
              <mc:Fallback>
                <p:oleObj name="think-cell Slide" r:id="rId14" imgW="286" imgH="286" progId="TCLayout.ActiveDocument.1">
                  <p:embed/>
                  <p:pic>
                    <p:nvPicPr>
                      <p:cNvPr id="15" name="Object 14" hidden="1">
                        <a:extLst>
                          <a:ext uri="{FF2B5EF4-FFF2-40B4-BE49-F238E27FC236}">
                            <a16:creationId xmlns:a16="http://schemas.microsoft.com/office/drawing/2014/main" id="{A575A6F9-9F3D-4BCF-BAC9-9473FEBD7C2E}"/>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EAEE38C9-FF05-4347-8407-8BA4EA1AB0DB}"/>
              </a:ext>
            </a:extLst>
          </p:cNvPr>
          <p:cNvSpPr/>
          <p:nvPr>
            <p:custDataLst>
              <p:tags r:id="rId6"/>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graphicFrame>
        <p:nvGraphicFramePr>
          <p:cNvPr id="18" name="Object 17" hidden="1">
            <a:extLst>
              <a:ext uri="{FF2B5EF4-FFF2-40B4-BE49-F238E27FC236}">
                <a16:creationId xmlns:a16="http://schemas.microsoft.com/office/drawing/2014/main" id="{2F7D6EF4-3232-4DAF-B0DD-7AE3F7EF637C}"/>
              </a:ext>
            </a:extLst>
          </p:cNvPr>
          <p:cNvGraphicFramePr>
            <a:graphicFrameLocks noChangeAspect="1"/>
          </p:cNvGraphicFramePr>
          <p:nvPr userDrawn="1">
            <p:custDataLst>
              <p:tags r:id="rId7"/>
            </p:custDataLst>
            <p:extLst>
              <p:ext uri="{D42A27DB-BD31-4B8C-83A1-F6EECF244321}">
                <p14:modId xmlns:p14="http://schemas.microsoft.com/office/powerpoint/2010/main" val="3605909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08" name="think-cell Slide" r:id="rId15" imgW="286" imgH="286" progId="TCLayout.ActiveDocument.1">
                  <p:embed/>
                </p:oleObj>
              </mc:Choice>
              <mc:Fallback>
                <p:oleObj name="think-cell Slide" r:id="rId15" imgW="286" imgH="286" progId="TCLayout.ActiveDocument.1">
                  <p:embed/>
                  <p:pic>
                    <p:nvPicPr>
                      <p:cNvPr id="15" name="Object 14" hidden="1">
                        <a:extLst>
                          <a:ext uri="{FF2B5EF4-FFF2-40B4-BE49-F238E27FC236}">
                            <a16:creationId xmlns:a16="http://schemas.microsoft.com/office/drawing/2014/main" id="{A575A6F9-9F3D-4BCF-BAC9-9473FEBD7C2E}"/>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2F6ADFAD-50A5-4A0B-AE5C-862FF2D35809}"/>
              </a:ext>
            </a:extLst>
          </p:cNvPr>
          <p:cNvSpPr/>
          <p:nvPr userDrawn="1">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2"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3387D4AC-E8D2-4DB3-95D7-DD7A93DCE78A}"/>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24" name="text" descr="{&quot;templafy&quot;:{&quot;id&quot;:&quot;09017bf1-cedc-47e9-a080-d5a389be633a&quot;}}" hidden="1" title="Translations.Draft">
            <a:extLst>
              <a:ext uri="{FF2B5EF4-FFF2-40B4-BE49-F238E27FC236}">
                <a16:creationId xmlns:a16="http://schemas.microsoft.com/office/drawing/2014/main" id="{55E56CD6-29F0-4504-ABB1-CC46162D033C}"/>
              </a:ext>
            </a:extLst>
          </p:cNvPr>
          <p:cNvSpPr txBox="1"/>
          <p:nvPr userDrawn="1">
            <p:custDataLst>
              <p:tags r:id="rId9"/>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25" name="PXP_GRIDLINES" hidden="1">
            <a:extLst>
              <a:ext uri="{FF2B5EF4-FFF2-40B4-BE49-F238E27FC236}">
                <a16:creationId xmlns:a16="http://schemas.microsoft.com/office/drawing/2014/main" id="{D45B97DC-4A13-45DF-B743-4575B81898AD}"/>
              </a:ext>
            </a:extLst>
          </p:cNvPr>
          <p:cNvGrpSpPr/>
          <p:nvPr userDrawn="1"/>
        </p:nvGrpSpPr>
        <p:grpSpPr>
          <a:xfrm>
            <a:off x="-6858" y="0"/>
            <a:ext cx="10058818" cy="7543800"/>
            <a:chOff x="-13716" y="0"/>
            <a:chExt cx="10058818" cy="7543800"/>
          </a:xfrm>
        </p:grpSpPr>
        <p:cxnSp>
          <p:nvCxnSpPr>
            <p:cNvPr id="26" name="Straight Connector 25" hidden="1">
              <a:extLst>
                <a:ext uri="{FF2B5EF4-FFF2-40B4-BE49-F238E27FC236}">
                  <a16:creationId xmlns:a16="http://schemas.microsoft.com/office/drawing/2014/main" id="{A0CBADB1-D18C-4F12-BF70-AEBBFB70238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a:extLst>
                <a:ext uri="{FF2B5EF4-FFF2-40B4-BE49-F238E27FC236}">
                  <a16:creationId xmlns:a16="http://schemas.microsoft.com/office/drawing/2014/main" id="{22DC8B93-7FE4-4C42-A31D-1C12965190BA}"/>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a:extLst>
                <a:ext uri="{FF2B5EF4-FFF2-40B4-BE49-F238E27FC236}">
                  <a16:creationId xmlns:a16="http://schemas.microsoft.com/office/drawing/2014/main" id="{5E409725-5301-4C16-AACA-5E189DEA9717}"/>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a:extLst>
                <a:ext uri="{FF2B5EF4-FFF2-40B4-BE49-F238E27FC236}">
                  <a16:creationId xmlns:a16="http://schemas.microsoft.com/office/drawing/2014/main" id="{77032DA6-59F6-46EC-ADBA-E36BEA177390}"/>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6A7D2D17-463C-4EE1-9E8F-AE5B8D96B101}"/>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213B8747-77BD-475A-B45B-5F40321F7D53}"/>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5485502"/>
      </p:ext>
    </p:extLst>
  </p:cSld>
  <p:clrMapOvr>
    <a:masterClrMapping/>
  </p:clrMapOvr>
  <p:extLst>
    <p:ext uri="{DCECCB84-F9BA-43D5-87BE-67443E8EF086}">
      <p15:sldGuideLst xmlns:p15="http://schemas.microsoft.com/office/powerpoint/2012/main">
        <p15:guide id="1" orient="horz" pos="1152" userDrawn="1">
          <p15:clr>
            <a:srgbClr val="FBAE40"/>
          </p15:clr>
        </p15:guide>
        <p15:guide id="2" orient="horz" pos="3828" userDrawn="1">
          <p15:clr>
            <a:srgbClr val="FBAE40"/>
          </p15:clr>
        </p15:guide>
        <p15:guide id="3" pos="264" userDrawn="1">
          <p15:clr>
            <a:srgbClr val="FBAE40"/>
          </p15:clr>
        </p15:guide>
        <p15:guide id="4" pos="6072" userDrawn="1">
          <p15:clr>
            <a:srgbClr val="FBAE40"/>
          </p15:clr>
        </p15:guide>
        <p15:guide id="5" orient="horz" pos="425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2x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E2C33DF-0861-4A17-A696-3077CD447A25}"/>
              </a:ext>
            </a:extLst>
          </p:cNvPr>
          <p:cNvGraphicFramePr>
            <a:graphicFrameLocks noChangeAspect="1"/>
          </p:cNvGraphicFramePr>
          <p:nvPr>
            <p:custDataLst>
              <p:tags r:id="rId2"/>
            </p:custDataLst>
            <p:extLst>
              <p:ext uri="{D42A27DB-BD31-4B8C-83A1-F6EECF244321}">
                <p14:modId xmlns:p14="http://schemas.microsoft.com/office/powerpoint/2010/main" val="52876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30" name="think-cell Slide" r:id="rId15" imgW="286" imgH="286" progId="TCLayout.ActiveDocument.1">
                  <p:embed/>
                </p:oleObj>
              </mc:Choice>
              <mc:Fallback>
                <p:oleObj name="think-cell Slide" r:id="rId15" imgW="286" imgH="286" progId="TCLayout.ActiveDocument.1">
                  <p:embed/>
                  <p:pic>
                    <p:nvPicPr>
                      <p:cNvPr id="3" name="Object 2" hidden="1">
                        <a:extLst>
                          <a:ext uri="{FF2B5EF4-FFF2-40B4-BE49-F238E27FC236}">
                            <a16:creationId xmlns:a16="http://schemas.microsoft.com/office/drawing/2014/main" id="{AE2C33DF-0861-4A17-A696-3077CD447A25}"/>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A6F85B6-7F15-4308-8BA9-AA81508F0EFB}"/>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a7f4158a-e758-4469-bc49-f1b441f72b85&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4" name="text" descr="{&quot;templafy&quot;:{&quot;id&quot;:&quot;27c80ed8-325b-4e34-b868-a38ce9ea62a6&quot;}}" title="Translations.LayoutHeading"/>
          <p:cNvSpPr>
            <a:spLocks noGrp="1"/>
          </p:cNvSpPr>
          <p:nvPr>
            <p:ph type="body" idx="16" hasCustomPrompt="1"/>
            <p:custDataLst>
              <p:tags r:id="rId5"/>
            </p:custDataLst>
          </p:nvPr>
        </p:nvSpPr>
        <p:spPr>
          <a:xfrm>
            <a:off x="420624" y="1858963"/>
            <a:ext cx="4442400" cy="357187"/>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5" name="text" descr="{&quot;templafy&quot;:{&quot;id&quot;:&quot;83066dc9-32cd-4ad2-b22b-8dea6e6e5b47&quot;}}" title="date"/>
          <p:cNvSpPr>
            <a:spLocks noGrp="1"/>
          </p:cNvSpPr>
          <p:nvPr>
            <p:ph sz="quarter" idx="19" hasCustomPrompt="1"/>
          </p:nvPr>
        </p:nvSpPr>
        <p:spPr>
          <a:xfrm>
            <a:off x="420624" y="2217738"/>
            <a:ext cx="4441325" cy="1619359"/>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sz="1100" kern="1200" dirty="0" smtClean="0">
                <a:latin typeface="+mn-lt"/>
              </a:defRPr>
            </a:lvl1pPr>
            <a:lvl2pPr marL="374904">
              <a:spcBef>
                <a:spcPts val="600"/>
              </a:spcBef>
              <a:tabLst/>
              <a:defRPr sz="1100">
                <a:latin typeface="+mn-lt"/>
              </a:defRPr>
            </a:lvl2pPr>
            <a:lvl3pPr>
              <a:spcBef>
                <a:spcPts val="600"/>
              </a:spcBef>
              <a:defRPr sz="1100">
                <a:latin typeface="+mn-lt"/>
              </a:defRPr>
            </a:lvl3pPr>
          </a:lstStyle>
          <a:p>
            <a:pPr marL="0" lvl="0"/>
            <a:r>
              <a:rPr lang="en-US" dirty="0"/>
              <a:t>Click to add text</a:t>
            </a:r>
          </a:p>
          <a:p>
            <a:pPr marL="374904" lvl="1">
              <a:tabLst/>
            </a:pPr>
            <a:r>
              <a:rPr lang="en-US" dirty="0"/>
              <a:t>Second level</a:t>
            </a:r>
          </a:p>
          <a:p>
            <a:pPr marL="594360" lvl="2"/>
            <a:r>
              <a:rPr lang="en-US" dirty="0"/>
              <a:t>Third level</a:t>
            </a:r>
          </a:p>
        </p:txBody>
      </p:sp>
      <p:sp>
        <p:nvSpPr>
          <p:cNvPr id="42" name="text" descr="{&quot;templafy&quot;:{&quot;id&quot;:&quot;b90111c7-d132-41fa-b635-62ab42bc14cc&quot;}}" title="Translations.Source"/>
          <p:cNvSpPr>
            <a:spLocks noGrp="1"/>
          </p:cNvSpPr>
          <p:nvPr>
            <p:ph type="body" sz="quarter" idx="47" hasCustomPrompt="1"/>
          </p:nvPr>
        </p:nvSpPr>
        <p:spPr>
          <a:xfrm>
            <a:off x="420624" y="3848400"/>
            <a:ext cx="44424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6" name="text" descr="{&quot;templafy&quot;:{&quot;id&quot;:&quot;85a6e8d8-894a-4f0e-b0b7-fd6d7e8b5574&quot;}}" title="Translations.LayoutHeading"/>
          <p:cNvSpPr>
            <a:spLocks noGrp="1"/>
          </p:cNvSpPr>
          <p:nvPr>
            <p:ph type="body" idx="34" hasCustomPrompt="1"/>
            <p:custDataLst>
              <p:tags r:id="rId6"/>
            </p:custDataLst>
          </p:nvPr>
        </p:nvSpPr>
        <p:spPr>
          <a:xfrm>
            <a:off x="420624" y="4094163"/>
            <a:ext cx="4442400" cy="356224"/>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7" name="text" descr="{&quot;templafy&quot;:{&quot;id&quot;:&quot;a9470b53-2ef2-42c5-8d96-baa7d37bb9c3&quot;}}" title="date"/>
          <p:cNvSpPr>
            <a:spLocks noGrp="1"/>
          </p:cNvSpPr>
          <p:nvPr>
            <p:ph sz="quarter" idx="35" hasCustomPrompt="1"/>
          </p:nvPr>
        </p:nvSpPr>
        <p:spPr>
          <a:xfrm>
            <a:off x="420624" y="4453200"/>
            <a:ext cx="4442400" cy="1620575"/>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4" name="text" descr="{&quot;templafy&quot;:{&quot;id&quot;:&quot;33dd29cc-011b-4573-a386-19f9af7be086&quot;}}" title="Translations.Source"/>
          <p:cNvSpPr>
            <a:spLocks noGrp="1"/>
          </p:cNvSpPr>
          <p:nvPr>
            <p:ph type="body" sz="quarter" idx="48" hasCustomPrompt="1"/>
          </p:nvPr>
        </p:nvSpPr>
        <p:spPr>
          <a:xfrm>
            <a:off x="420624"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pic>
        <p:nvPicPr>
          <p:cNvPr id="6" name="image" descr="{&quot;templafy&quot;:{&quot;id&quot;:&quot;b5d8cdc7-e680-480d-90b6-23a7496fe9ee&quot;}}">
            <a:extLst>
              <a:ext uri="{FF2B5EF4-FFF2-40B4-BE49-F238E27FC236}">
                <a16:creationId xmlns:a16="http://schemas.microsoft.com/office/drawing/2014/main" id="{7621A849-CD53-49C8-9CC5-EEA8459C345D}"/>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8" name="text" descr="{&quot;templafy&quot;:{&quot;id&quot;:&quot;113924a1-ea79-4760-b064-ae173a91766f&quot;}}" title="Translations.LayoutHeading"/>
          <p:cNvSpPr>
            <a:spLocks noGrp="1"/>
          </p:cNvSpPr>
          <p:nvPr>
            <p:ph type="body" idx="36" hasCustomPrompt="1"/>
            <p:custDataLst>
              <p:tags r:id="rId7"/>
            </p:custDataLst>
          </p:nvPr>
        </p:nvSpPr>
        <p:spPr>
          <a:xfrm>
            <a:off x="5169913" y="1857600"/>
            <a:ext cx="4442400"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9" name="text" descr="{&quot;templafy&quot;:{&quot;id&quot;:&quot;99c3a132-f177-47d1-bff0-435178f9d91a&quot;}}" title="date"/>
          <p:cNvSpPr>
            <a:spLocks noGrp="1"/>
          </p:cNvSpPr>
          <p:nvPr>
            <p:ph sz="quarter" idx="37" hasCustomPrompt="1"/>
          </p:nvPr>
        </p:nvSpPr>
        <p:spPr>
          <a:xfrm>
            <a:off x="5169913" y="2217738"/>
            <a:ext cx="4442400" cy="16184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6" name="text" descr="{&quot;templafy&quot;:{&quot;id&quot;:&quot;7285b576-eb8c-4ff0-b72e-24704517bd30&quot;}}" title="Translations.Source"/>
          <p:cNvSpPr>
            <a:spLocks noGrp="1"/>
          </p:cNvSpPr>
          <p:nvPr>
            <p:ph type="body" sz="quarter" idx="49" hasCustomPrompt="1"/>
          </p:nvPr>
        </p:nvSpPr>
        <p:spPr>
          <a:xfrm>
            <a:off x="5169913" y="38484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40" name="text" descr="{&quot;templafy&quot;:{&quot;id&quot;:&quot;7e035c76-396d-4104-98bc-55fdf2458514&quot;}}" title="Translations.LayoutHeading"/>
          <p:cNvSpPr>
            <a:spLocks noGrp="1"/>
          </p:cNvSpPr>
          <p:nvPr>
            <p:ph type="body" idx="38" hasCustomPrompt="1"/>
            <p:custDataLst>
              <p:tags r:id="rId8"/>
            </p:custDataLst>
          </p:nvPr>
        </p:nvSpPr>
        <p:spPr>
          <a:xfrm>
            <a:off x="5169913" y="4093200"/>
            <a:ext cx="4442400" cy="357187"/>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41" name="text" descr="{&quot;templafy&quot;:{&quot;id&quot;:&quot;08841c63-7b55-46a1-8442-03a1b8d2c3f6&quot;}}" title="date"/>
          <p:cNvSpPr>
            <a:spLocks noGrp="1"/>
          </p:cNvSpPr>
          <p:nvPr>
            <p:ph sz="quarter" idx="39" hasCustomPrompt="1"/>
          </p:nvPr>
        </p:nvSpPr>
        <p:spPr>
          <a:xfrm>
            <a:off x="5169913" y="4453200"/>
            <a:ext cx="4442400" cy="1620837"/>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8" name="text" descr="{&quot;templafy&quot;:{&quot;id&quot;:&quot;7f57d34d-9739-453c-914f-7d8645250b37&quot;}}" title="Translations.Source"/>
          <p:cNvSpPr>
            <a:spLocks noGrp="1"/>
          </p:cNvSpPr>
          <p:nvPr>
            <p:ph type="body" sz="quarter" idx="50" hasCustomPrompt="1"/>
          </p:nvPr>
        </p:nvSpPr>
        <p:spPr>
          <a:xfrm>
            <a:off x="5169913"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8" name="Object 27" hidden="1">
            <a:extLst>
              <a:ext uri="{FF2B5EF4-FFF2-40B4-BE49-F238E27FC236}">
                <a16:creationId xmlns:a16="http://schemas.microsoft.com/office/drawing/2014/main" id="{AE5A37C7-1B6B-4F9D-A832-26A8F20D981A}"/>
              </a:ext>
            </a:extLst>
          </p:cNvPr>
          <p:cNvGraphicFramePr>
            <a:graphicFrameLocks noChangeAspect="1"/>
          </p:cNvGraphicFramePr>
          <p:nvPr>
            <p:custDataLst>
              <p:tags r:id="rId9"/>
            </p:custDataLst>
            <p:extLst>
              <p:ext uri="{D42A27DB-BD31-4B8C-83A1-F6EECF244321}">
                <p14:modId xmlns:p14="http://schemas.microsoft.com/office/powerpoint/2010/main" val="2096816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31" name="think-cell Slide" r:id="rId18" imgW="286" imgH="286" progId="TCLayout.ActiveDocument.1">
                  <p:embed/>
                </p:oleObj>
              </mc:Choice>
              <mc:Fallback>
                <p:oleObj name="think-cell Slide" r:id="rId18" imgW="286" imgH="286" progId="TCLayout.ActiveDocument.1">
                  <p:embed/>
                  <p:pic>
                    <p:nvPicPr>
                      <p:cNvPr id="28" name="Object 27" hidden="1">
                        <a:extLst>
                          <a:ext uri="{FF2B5EF4-FFF2-40B4-BE49-F238E27FC236}">
                            <a16:creationId xmlns:a16="http://schemas.microsoft.com/office/drawing/2014/main" id="{AE5A37C7-1B6B-4F9D-A832-26A8F20D981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9" name="Rectangle 28" hidden="1">
            <a:extLst>
              <a:ext uri="{FF2B5EF4-FFF2-40B4-BE49-F238E27FC236}">
                <a16:creationId xmlns:a16="http://schemas.microsoft.com/office/drawing/2014/main" id="{941F81C4-9FA3-4019-A66D-013A469781B1}"/>
              </a:ext>
            </a:extLst>
          </p:cNvPr>
          <p:cNvSpPr/>
          <p:nvPr>
            <p:custDataLst>
              <p:tags r:id="rId10"/>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9" name="LAYOUT BODY" hidden="1">
            <a:extLst>
              <a:ext uri="{FF2B5EF4-FFF2-40B4-BE49-F238E27FC236}">
                <a16:creationId xmlns:a16="http://schemas.microsoft.com/office/drawing/2014/main" id="{8CC1CE9F-EF88-458C-B4F5-DF20AF07239C}"/>
              </a:ext>
            </a:extLst>
          </p:cNvPr>
          <p:cNvSpPr/>
          <p:nvPr/>
        </p:nvSpPr>
        <p:spPr>
          <a:xfrm>
            <a:off x="422272"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33" name="Object 32" hidden="1">
            <a:extLst>
              <a:ext uri="{FF2B5EF4-FFF2-40B4-BE49-F238E27FC236}">
                <a16:creationId xmlns:a16="http://schemas.microsoft.com/office/drawing/2014/main" id="{C1F9851C-B73A-4609-AB9C-B7C334E9688D}"/>
              </a:ext>
            </a:extLst>
          </p:cNvPr>
          <p:cNvGraphicFramePr>
            <a:graphicFrameLocks noChangeAspect="1"/>
          </p:cNvGraphicFramePr>
          <p:nvPr userDrawn="1">
            <p:custDataLst>
              <p:tags r:id="rId11"/>
            </p:custDataLst>
            <p:extLst>
              <p:ext uri="{D42A27DB-BD31-4B8C-83A1-F6EECF244321}">
                <p14:modId xmlns:p14="http://schemas.microsoft.com/office/powerpoint/2010/main" val="370717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32" name="think-cell Slide" r:id="rId19" imgW="286" imgH="286" progId="TCLayout.ActiveDocument.1">
                  <p:embed/>
                </p:oleObj>
              </mc:Choice>
              <mc:Fallback>
                <p:oleObj name="think-cell Slide" r:id="rId19" imgW="286" imgH="286" progId="TCLayout.ActiveDocument.1">
                  <p:embed/>
                  <p:pic>
                    <p:nvPicPr>
                      <p:cNvPr id="28" name="Object 27" hidden="1">
                        <a:extLst>
                          <a:ext uri="{FF2B5EF4-FFF2-40B4-BE49-F238E27FC236}">
                            <a16:creationId xmlns:a16="http://schemas.microsoft.com/office/drawing/2014/main" id="{AE5A37C7-1B6B-4F9D-A832-26A8F20D981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3" name="Rectangle 42" hidden="1">
            <a:extLst>
              <a:ext uri="{FF2B5EF4-FFF2-40B4-BE49-F238E27FC236}">
                <a16:creationId xmlns:a16="http://schemas.microsoft.com/office/drawing/2014/main" id="{1EE3AC23-672C-417A-9C08-BA19AF051CEB}"/>
              </a:ext>
            </a:extLst>
          </p:cNvPr>
          <p:cNvSpPr/>
          <p:nvPr userDrawn="1">
            <p:custDataLst>
              <p:tags r:id="rId12"/>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5"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A12F99FD-BFA8-4A8B-8E28-2C56CCC563C0}"/>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9" name="text" descr="{&quot;templafy&quot;:{&quot;id&quot;:&quot;8f189f10-5217-40a8-a588-7c4444960657&quot;}}" hidden="1" title="Translations.Draft">
            <a:extLst>
              <a:ext uri="{FF2B5EF4-FFF2-40B4-BE49-F238E27FC236}">
                <a16:creationId xmlns:a16="http://schemas.microsoft.com/office/drawing/2014/main" id="{2E99E94E-EA40-4D42-8B0C-6515EC1B1626}"/>
              </a:ext>
            </a:extLst>
          </p:cNvPr>
          <p:cNvSpPr txBox="1"/>
          <p:nvPr userDrawn="1">
            <p:custDataLst>
              <p:tags r:id="rId13"/>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50" name="PXP_GRIDLINES" hidden="1">
            <a:extLst>
              <a:ext uri="{FF2B5EF4-FFF2-40B4-BE49-F238E27FC236}">
                <a16:creationId xmlns:a16="http://schemas.microsoft.com/office/drawing/2014/main" id="{78C74CEC-F9A6-471E-BED3-350A38F57434}"/>
              </a:ext>
            </a:extLst>
          </p:cNvPr>
          <p:cNvGrpSpPr/>
          <p:nvPr userDrawn="1"/>
        </p:nvGrpSpPr>
        <p:grpSpPr>
          <a:xfrm>
            <a:off x="-6858" y="0"/>
            <a:ext cx="10058818" cy="7543800"/>
            <a:chOff x="-13716" y="0"/>
            <a:chExt cx="10058818" cy="7543800"/>
          </a:xfrm>
        </p:grpSpPr>
        <p:cxnSp>
          <p:nvCxnSpPr>
            <p:cNvPr id="51" name="Straight Connector 50" hidden="1">
              <a:extLst>
                <a:ext uri="{FF2B5EF4-FFF2-40B4-BE49-F238E27FC236}">
                  <a16:creationId xmlns:a16="http://schemas.microsoft.com/office/drawing/2014/main" id="{B651C4F0-7275-406A-8C84-6D54F51067FD}"/>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hidden="1">
              <a:extLst>
                <a:ext uri="{FF2B5EF4-FFF2-40B4-BE49-F238E27FC236}">
                  <a16:creationId xmlns:a16="http://schemas.microsoft.com/office/drawing/2014/main" id="{BB00D5C2-4EE0-476D-916C-F90914741C9A}"/>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a:extLst>
                <a:ext uri="{FF2B5EF4-FFF2-40B4-BE49-F238E27FC236}">
                  <a16:creationId xmlns:a16="http://schemas.microsoft.com/office/drawing/2014/main" id="{E1EFE79C-A78D-464C-809E-9FC106DD0707}"/>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hidden="1">
              <a:extLst>
                <a:ext uri="{FF2B5EF4-FFF2-40B4-BE49-F238E27FC236}">
                  <a16:creationId xmlns:a16="http://schemas.microsoft.com/office/drawing/2014/main" id="{9CED74C5-9ADE-4F86-8E03-289A8438824B}"/>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hidden="1">
              <a:extLst>
                <a:ext uri="{FF2B5EF4-FFF2-40B4-BE49-F238E27FC236}">
                  <a16:creationId xmlns:a16="http://schemas.microsoft.com/office/drawing/2014/main" id="{7790AA18-2C10-4FF3-916F-7AC3F8D1CDE9}"/>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hidden="1">
              <a:extLst>
                <a:ext uri="{FF2B5EF4-FFF2-40B4-BE49-F238E27FC236}">
                  <a16:creationId xmlns:a16="http://schemas.microsoft.com/office/drawing/2014/main" id="{6DAACBB1-B3DB-44AF-89D9-DC4288064202}"/>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5" name="LAYOUT BODY">
            <a:extLst>
              <a:ext uri="{FF2B5EF4-FFF2-40B4-BE49-F238E27FC236}">
                <a16:creationId xmlns:a16="http://schemas.microsoft.com/office/drawing/2014/main" id="{D137AEF2-0E15-4EF3-A87C-FBA91378791A}"/>
              </a:ext>
            </a:extLst>
          </p:cNvPr>
          <p:cNvSpPr/>
          <p:nvPr userDrawn="1"/>
        </p:nvSpPr>
        <p:spPr>
          <a:xfrm>
            <a:off x="422272"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2721095290"/>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072" userDrawn="1">
          <p15:clr>
            <a:srgbClr val="FBAE40"/>
          </p15:clr>
        </p15:guide>
        <p15:guide id="4" pos="3240" userDrawn="1">
          <p15:clr>
            <a:srgbClr val="FBAE40"/>
          </p15:clr>
        </p15:guide>
        <p15:guide id="5" orient="horz" pos="600" userDrawn="1">
          <p15:clr>
            <a:srgbClr val="FBAE40"/>
          </p15:clr>
        </p15:guide>
        <p15:guide id="6" orient="horz" pos="1152" userDrawn="1">
          <p15:clr>
            <a:srgbClr val="FBAE40"/>
          </p15:clr>
        </p15:guide>
        <p15:guide id="7" orient="horz" pos="2568" userDrawn="1">
          <p15:clr>
            <a:srgbClr val="FBAE40"/>
          </p15:clr>
        </p15:guide>
        <p15:guide id="8" orient="horz" pos="1392" userDrawn="1">
          <p15:clr>
            <a:srgbClr val="FBAE40"/>
          </p15:clr>
        </p15:guide>
        <p15:guide id="9" orient="horz" pos="2808" userDrawn="1">
          <p15:clr>
            <a:srgbClr val="FBAE40"/>
          </p15:clr>
        </p15:guide>
        <p15:guide id="10" orient="horz" pos="2496" userDrawn="1">
          <p15:clr>
            <a:srgbClr val="FBAE40"/>
          </p15:clr>
        </p15:guide>
        <p15:guide id="11" orient="horz" pos="3828" userDrawn="1">
          <p15:clr>
            <a:srgbClr val="FBAE40"/>
          </p15:clr>
        </p15:guide>
        <p15:guide id="12" orient="horz" pos="425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2x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39B74F-088E-4395-9A15-1CDE01717059}"/>
              </a:ext>
            </a:extLst>
          </p:cNvPr>
          <p:cNvGraphicFramePr>
            <a:graphicFrameLocks noChangeAspect="1"/>
          </p:cNvGraphicFramePr>
          <p:nvPr>
            <p:custDataLst>
              <p:tags r:id="rId2"/>
            </p:custDataLst>
            <p:extLst>
              <p:ext uri="{D42A27DB-BD31-4B8C-83A1-F6EECF244321}">
                <p14:modId xmlns:p14="http://schemas.microsoft.com/office/powerpoint/2010/main" val="190351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51" name="think-cell Slide" r:id="rId13" imgW="286" imgH="286" progId="TCLayout.ActiveDocument.1">
                  <p:embed/>
                </p:oleObj>
              </mc:Choice>
              <mc:Fallback>
                <p:oleObj name="think-cell Slide" r:id="rId13" imgW="286" imgH="286" progId="TCLayout.ActiveDocument.1">
                  <p:embed/>
                  <p:pic>
                    <p:nvPicPr>
                      <p:cNvPr id="3" name="Object 2" hidden="1">
                        <a:extLst>
                          <a:ext uri="{FF2B5EF4-FFF2-40B4-BE49-F238E27FC236}">
                            <a16:creationId xmlns:a16="http://schemas.microsoft.com/office/drawing/2014/main" id="{C539B74F-088E-4395-9A15-1CDE01717059}"/>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0B5DF68-9C03-4C14-9AE6-A63EC107CB16}"/>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d0f88f8e-c6aa-43f8-805c-a18932cff2be&quot;}}" title="Translations.PageHeading"/>
          <p:cNvSpPr>
            <a:spLocks noGrp="1"/>
          </p:cNvSpPr>
          <p:nvPr>
            <p:ph type="title" hasCustomPrompt="1"/>
            <p:custDataLst>
              <p:tags r:id="rId4"/>
            </p:custDataLst>
          </p:nvPr>
        </p:nvSpPr>
        <p:spPr>
          <a:xfrm>
            <a:off x="420623"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pic>
        <p:nvPicPr>
          <p:cNvPr id="6" name="image" descr="{&quot;templafy&quot;:{&quot;id&quot;:&quot;c9b3c885-9754-4a65-a8ce-b7cbecd5c6e8&quot;}}">
            <a:extLst>
              <a:ext uri="{FF2B5EF4-FFF2-40B4-BE49-F238E27FC236}">
                <a16:creationId xmlns:a16="http://schemas.microsoft.com/office/drawing/2014/main" id="{58932E21-8814-443B-85D0-C0DCA3739F7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3" name="text" descr="{&quot;templafy&quot;:{&quot;id&quot;:&quot;c7122e53-b1f4-41ee-b9fb-5271d8f29437&quot;}}" title="Translations.LayoutHeading"/>
          <p:cNvSpPr>
            <a:spLocks noGrp="1"/>
          </p:cNvSpPr>
          <p:nvPr>
            <p:ph type="body" idx="16" hasCustomPrompt="1"/>
            <p:custDataLst>
              <p:tags r:id="rId5"/>
            </p:custDataLst>
          </p:nvPr>
        </p:nvSpPr>
        <p:spPr>
          <a:xfrm>
            <a:off x="422275" y="1858962"/>
            <a:ext cx="4442400" cy="3564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a0f3b25f-d023-4a88-b529-6d72550bd110&quot;}}" title="date">
            <a:extLst>
              <a:ext uri="{FF2B5EF4-FFF2-40B4-BE49-F238E27FC236}">
                <a16:creationId xmlns:a16="http://schemas.microsoft.com/office/drawing/2014/main" id="{0BE54C61-719A-4D0D-A19F-E9473C8999B4}"/>
              </a:ext>
            </a:extLst>
          </p:cNvPr>
          <p:cNvSpPr>
            <a:spLocks noGrp="1"/>
          </p:cNvSpPr>
          <p:nvPr>
            <p:ph sz="quarter" idx="39" hasCustomPrompt="1"/>
          </p:nvPr>
        </p:nvSpPr>
        <p:spPr>
          <a:xfrm>
            <a:off x="421199" y="2217738"/>
            <a:ext cx="4442400" cy="3856037"/>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4" name="text" descr="{&quot;templafy&quot;:{&quot;id&quot;:&quot;ed82bd96-f198-424e-b786-21c3829de08c&quot;}}" title="Translations.Source"/>
          <p:cNvSpPr>
            <a:spLocks noGrp="1"/>
          </p:cNvSpPr>
          <p:nvPr>
            <p:ph type="body" sz="quarter" idx="47" hasCustomPrompt="1"/>
          </p:nvPr>
        </p:nvSpPr>
        <p:spPr>
          <a:xfrm>
            <a:off x="421199" y="6084000"/>
            <a:ext cx="44424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sp>
        <p:nvSpPr>
          <p:cNvPr id="35" name="text" descr="{&quot;templafy&quot;:{&quot;id&quot;:&quot;598f477e-184c-4e83-93b6-5a509a57f6aa&quot;}}" title="Translations.LayoutHeading"/>
          <p:cNvSpPr>
            <a:spLocks noGrp="1"/>
          </p:cNvSpPr>
          <p:nvPr>
            <p:ph type="body" idx="36" hasCustomPrompt="1"/>
            <p:custDataLst>
              <p:tags r:id="rId6"/>
            </p:custDataLst>
          </p:nvPr>
        </p:nvSpPr>
        <p:spPr>
          <a:xfrm>
            <a:off x="5169913" y="1857600"/>
            <a:ext cx="4442400"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7" name="text" descr="{&quot;templafy&quot;:{&quot;id&quot;:&quot;6e10eda6-5100-49df-ae1a-45189095bf18&quot;}}" title="date">
            <a:extLst>
              <a:ext uri="{FF2B5EF4-FFF2-40B4-BE49-F238E27FC236}">
                <a16:creationId xmlns:a16="http://schemas.microsoft.com/office/drawing/2014/main" id="{10AC9AC3-98E8-4277-941D-F123C1551D41}"/>
              </a:ext>
            </a:extLst>
          </p:cNvPr>
          <p:cNvSpPr>
            <a:spLocks noGrp="1"/>
          </p:cNvSpPr>
          <p:nvPr>
            <p:ph sz="quarter" idx="38" hasCustomPrompt="1"/>
          </p:nvPr>
        </p:nvSpPr>
        <p:spPr>
          <a:xfrm>
            <a:off x="5169913" y="2216150"/>
            <a:ext cx="4442400" cy="3855600"/>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6" name="text" descr="{&quot;templafy&quot;:{&quot;id&quot;:&quot;6db5b0e3-a8a9-4d33-a23a-0ca3f2f121ea&quot;}}" title="Translations.Source"/>
          <p:cNvSpPr>
            <a:spLocks noGrp="1"/>
          </p:cNvSpPr>
          <p:nvPr>
            <p:ph type="body" sz="quarter" idx="48" hasCustomPrompt="1"/>
          </p:nvPr>
        </p:nvSpPr>
        <p:spPr>
          <a:xfrm>
            <a:off x="5169913" y="6084000"/>
            <a:ext cx="44424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2" name="Object 21" hidden="1">
            <a:extLst>
              <a:ext uri="{FF2B5EF4-FFF2-40B4-BE49-F238E27FC236}">
                <a16:creationId xmlns:a16="http://schemas.microsoft.com/office/drawing/2014/main" id="{92F5A358-7E4B-42C7-9653-01885D49C64F}"/>
              </a:ext>
            </a:extLst>
          </p:cNvPr>
          <p:cNvGraphicFramePr>
            <a:graphicFrameLocks noChangeAspect="1"/>
          </p:cNvGraphicFramePr>
          <p:nvPr>
            <p:custDataLst>
              <p:tags r:id="rId7"/>
            </p:custDataLst>
            <p:extLst>
              <p:ext uri="{D42A27DB-BD31-4B8C-83A1-F6EECF244321}">
                <p14:modId xmlns:p14="http://schemas.microsoft.com/office/powerpoint/2010/main" val="4242656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52" name="think-cell Slide" r:id="rId16" imgW="286" imgH="286" progId="TCLayout.ActiveDocument.1">
                  <p:embed/>
                </p:oleObj>
              </mc:Choice>
              <mc:Fallback>
                <p:oleObj name="think-cell Slide" r:id="rId16" imgW="286" imgH="286" progId="TCLayout.ActiveDocument.1">
                  <p:embed/>
                  <p:pic>
                    <p:nvPicPr>
                      <p:cNvPr id="22" name="Object 21" hidden="1">
                        <a:extLst>
                          <a:ext uri="{FF2B5EF4-FFF2-40B4-BE49-F238E27FC236}">
                            <a16:creationId xmlns:a16="http://schemas.microsoft.com/office/drawing/2014/main" id="{92F5A358-7E4B-42C7-9653-01885D49C64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B8F5D006-550A-41EB-870C-DC8969678224}"/>
              </a:ext>
            </a:extLst>
          </p:cNvPr>
          <p:cNvSpPr/>
          <p:nvPr>
            <p:custDataLst>
              <p:tags r:id="rId8"/>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47" name="LAYOUT BODY" hidden="1">
            <a:extLst>
              <a:ext uri="{FF2B5EF4-FFF2-40B4-BE49-F238E27FC236}">
                <a16:creationId xmlns:a16="http://schemas.microsoft.com/office/drawing/2014/main" id="{3F57C38E-781B-42D8-9FE6-488681636244}"/>
              </a:ext>
            </a:extLst>
          </p:cNvPr>
          <p:cNvSpPr/>
          <p:nvPr/>
        </p:nvSpPr>
        <p:spPr>
          <a:xfrm>
            <a:off x="422273"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6" name="Object 25" hidden="1">
            <a:extLst>
              <a:ext uri="{FF2B5EF4-FFF2-40B4-BE49-F238E27FC236}">
                <a16:creationId xmlns:a16="http://schemas.microsoft.com/office/drawing/2014/main" id="{7495653E-0F61-48BB-B4DC-85926C2FF5E2}"/>
              </a:ext>
            </a:extLst>
          </p:cNvPr>
          <p:cNvGraphicFramePr>
            <a:graphicFrameLocks noChangeAspect="1"/>
          </p:cNvGraphicFramePr>
          <p:nvPr userDrawn="1">
            <p:custDataLst>
              <p:tags r:id="rId9"/>
            </p:custDataLst>
            <p:extLst>
              <p:ext uri="{D42A27DB-BD31-4B8C-83A1-F6EECF244321}">
                <p14:modId xmlns:p14="http://schemas.microsoft.com/office/powerpoint/2010/main" val="977977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53" name="think-cell Slide" r:id="rId17" imgW="286" imgH="286" progId="TCLayout.ActiveDocument.1">
                  <p:embed/>
                </p:oleObj>
              </mc:Choice>
              <mc:Fallback>
                <p:oleObj name="think-cell Slide" r:id="rId17" imgW="286" imgH="286" progId="TCLayout.ActiveDocument.1">
                  <p:embed/>
                  <p:pic>
                    <p:nvPicPr>
                      <p:cNvPr id="22" name="Object 21" hidden="1">
                        <a:extLst>
                          <a:ext uri="{FF2B5EF4-FFF2-40B4-BE49-F238E27FC236}">
                            <a16:creationId xmlns:a16="http://schemas.microsoft.com/office/drawing/2014/main" id="{92F5A358-7E4B-42C7-9653-01885D49C64F}"/>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7" name="Rectangle 26" hidden="1">
            <a:extLst>
              <a:ext uri="{FF2B5EF4-FFF2-40B4-BE49-F238E27FC236}">
                <a16:creationId xmlns:a16="http://schemas.microsoft.com/office/drawing/2014/main" id="{B7167669-65C6-4E0A-8133-B84D2DB81574}"/>
              </a:ext>
            </a:extLst>
          </p:cNvPr>
          <p:cNvSpPr/>
          <p:nvPr userDrawn="1">
            <p:custDataLst>
              <p:tags r:id="rId10"/>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28"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D28A5642-FA78-4178-984C-34D409C19F8A}"/>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30" name="text" descr="{&quot;templafy&quot;:{&quot;id&quot;:&quot;a4f60a06-ecac-4bac-bc7a-3fab94835660&quot;}}" hidden="1" title="Translations.Draft">
            <a:extLst>
              <a:ext uri="{FF2B5EF4-FFF2-40B4-BE49-F238E27FC236}">
                <a16:creationId xmlns:a16="http://schemas.microsoft.com/office/drawing/2014/main" id="{D68BD45F-3D80-4C1B-84EA-0D5074442210}"/>
              </a:ext>
            </a:extLst>
          </p:cNvPr>
          <p:cNvSpPr txBox="1"/>
          <p:nvPr userDrawn="1">
            <p:custDataLst>
              <p:tags r:id="rId11"/>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31" name="PXP_GRIDLINES" hidden="1">
            <a:extLst>
              <a:ext uri="{FF2B5EF4-FFF2-40B4-BE49-F238E27FC236}">
                <a16:creationId xmlns:a16="http://schemas.microsoft.com/office/drawing/2014/main" id="{D177B079-93E2-4D49-BAE6-7E4F3FDAC88D}"/>
              </a:ext>
            </a:extLst>
          </p:cNvPr>
          <p:cNvGrpSpPr/>
          <p:nvPr userDrawn="1"/>
        </p:nvGrpSpPr>
        <p:grpSpPr>
          <a:xfrm>
            <a:off x="-6858" y="0"/>
            <a:ext cx="10058818" cy="7543800"/>
            <a:chOff x="-13716" y="0"/>
            <a:chExt cx="10058818" cy="7543800"/>
          </a:xfrm>
        </p:grpSpPr>
        <p:cxnSp>
          <p:nvCxnSpPr>
            <p:cNvPr id="39" name="Straight Connector 38" hidden="1">
              <a:extLst>
                <a:ext uri="{FF2B5EF4-FFF2-40B4-BE49-F238E27FC236}">
                  <a16:creationId xmlns:a16="http://schemas.microsoft.com/office/drawing/2014/main" id="{E1E8D9A0-9938-4EC1-BCFF-9B2C148CB570}"/>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EB067969-AD8E-473C-A63C-695E0457A072}"/>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a:extLst>
                <a:ext uri="{FF2B5EF4-FFF2-40B4-BE49-F238E27FC236}">
                  <a16:creationId xmlns:a16="http://schemas.microsoft.com/office/drawing/2014/main" id="{7EA82CA6-4BB7-467B-833B-445C61213882}"/>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a:extLst>
                <a:ext uri="{FF2B5EF4-FFF2-40B4-BE49-F238E27FC236}">
                  <a16:creationId xmlns:a16="http://schemas.microsoft.com/office/drawing/2014/main" id="{DBE7C0C3-5E36-4314-8988-93AA4A429ACC}"/>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a:extLst>
                <a:ext uri="{FF2B5EF4-FFF2-40B4-BE49-F238E27FC236}">
                  <a16:creationId xmlns:a16="http://schemas.microsoft.com/office/drawing/2014/main" id="{8EDB1A83-6F35-4AB5-853C-FEB917DE28E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a:extLst>
                <a:ext uri="{FF2B5EF4-FFF2-40B4-BE49-F238E27FC236}">
                  <a16:creationId xmlns:a16="http://schemas.microsoft.com/office/drawing/2014/main" id="{8AD8E2D6-E37D-4D2D-9694-46E7EC1F9AA5}"/>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3" name="LAYOUT BODY" hidden="1">
            <a:extLst>
              <a:ext uri="{FF2B5EF4-FFF2-40B4-BE49-F238E27FC236}">
                <a16:creationId xmlns:a16="http://schemas.microsoft.com/office/drawing/2014/main" id="{BCD43FDC-F55B-42AD-8CBA-B51E7531F206}"/>
              </a:ext>
            </a:extLst>
          </p:cNvPr>
          <p:cNvSpPr/>
          <p:nvPr userDrawn="1"/>
        </p:nvSpPr>
        <p:spPr>
          <a:xfrm>
            <a:off x="422273" y="4897437"/>
            <a:ext cx="44424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012058033"/>
      </p:ext>
    </p:extLst>
  </p:cSld>
  <p:clrMapOvr>
    <a:masterClrMapping/>
  </p:clrMapOvr>
  <p:extLst>
    <p:ext uri="{DCECCB84-F9BA-43D5-87BE-67443E8EF086}">
      <p15:sldGuideLst xmlns:p15="http://schemas.microsoft.com/office/powerpoint/2012/main">
        <p15:guide id="1" pos="264" userDrawn="1">
          <p15:clr>
            <a:srgbClr val="FBAE40"/>
          </p15:clr>
        </p15:guide>
        <p15:guide id="2" pos="6072" userDrawn="1">
          <p15:clr>
            <a:srgbClr val="FBAE40"/>
          </p15:clr>
        </p15:guide>
        <p15:guide id="3" pos="3072" userDrawn="1">
          <p15:clr>
            <a:srgbClr val="FBAE40"/>
          </p15:clr>
        </p15:guide>
        <p15:guide id="4" pos="3264" userDrawn="1">
          <p15:clr>
            <a:srgbClr val="FBAE40"/>
          </p15:clr>
        </p15:guide>
        <p15:guide id="5" orient="horz" pos="600" userDrawn="1">
          <p15:clr>
            <a:srgbClr val="FBAE40"/>
          </p15:clr>
        </p15:guide>
        <p15:guide id="6" orient="horz" pos="1152" userDrawn="1">
          <p15:clr>
            <a:srgbClr val="FBAE40"/>
          </p15:clr>
        </p15:guide>
        <p15:guide id="7" orient="horz" pos="1416" userDrawn="1">
          <p15:clr>
            <a:srgbClr val="FBAE40"/>
          </p15:clr>
        </p15:guide>
        <p15:guide id="8" orient="horz" pos="3840" userDrawn="1">
          <p15:clr>
            <a:srgbClr val="FBAE40"/>
          </p15:clr>
        </p15:guide>
        <p15:guide id="9" orient="horz" pos="425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3x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F658E5F-B09D-4D62-81E4-32CDD9F2C38D}"/>
              </a:ext>
            </a:extLst>
          </p:cNvPr>
          <p:cNvGraphicFramePr>
            <a:graphicFrameLocks noChangeAspect="1"/>
          </p:cNvGraphicFramePr>
          <p:nvPr>
            <p:custDataLst>
              <p:tags r:id="rId2"/>
            </p:custDataLst>
            <p:extLst>
              <p:ext uri="{D42A27DB-BD31-4B8C-83A1-F6EECF244321}">
                <p14:modId xmlns:p14="http://schemas.microsoft.com/office/powerpoint/2010/main" val="3514363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75" name="think-cell Slide" r:id="rId14" imgW="286" imgH="286" progId="TCLayout.ActiveDocument.1">
                  <p:embed/>
                </p:oleObj>
              </mc:Choice>
              <mc:Fallback>
                <p:oleObj name="think-cell Slide" r:id="rId14" imgW="286" imgH="286" progId="TCLayout.ActiveDocument.1">
                  <p:embed/>
                  <p:pic>
                    <p:nvPicPr>
                      <p:cNvPr id="3" name="Object 2" hidden="1">
                        <a:extLst>
                          <a:ext uri="{FF2B5EF4-FFF2-40B4-BE49-F238E27FC236}">
                            <a16:creationId xmlns:a16="http://schemas.microsoft.com/office/drawing/2014/main" id="{AF658E5F-B09D-4D62-81E4-32CDD9F2C38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86E3050-9B5F-4C68-BF78-D2D1E3643879}"/>
              </a:ext>
            </a:extLst>
          </p:cNvPr>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7" name="text" descr="{&quot;templafy&quot;:{&quot;id&quot;:&quot;d20adf95-3a01-4500-b11a-fdbf601c872e&quot;}}" title="Translations.PageHeading"/>
          <p:cNvSpPr>
            <a:spLocks noGrp="1"/>
          </p:cNvSpPr>
          <p:nvPr>
            <p:ph type="title" hasCustomPrompt="1"/>
            <p:custDataLst>
              <p:tags r:id="rId4"/>
            </p:custDataLst>
          </p:nvPr>
        </p:nvSpPr>
        <p:spPr>
          <a:xfrm>
            <a:off x="420624" y="3"/>
            <a:ext cx="9191689" cy="941832"/>
          </a:xfrm>
          <a:prstGeom prst="rect">
            <a:avLst/>
          </a:prstGeom>
        </p:spPr>
        <p:txBody>
          <a:bodyPr lIns="0" tIns="0" rIns="0" bIns="0" anchor="b" anchorCtr="0">
            <a:noAutofit/>
          </a:bodyPr>
          <a:lstStyle>
            <a:lvl1pPr>
              <a:lnSpc>
                <a:spcPct val="95000"/>
              </a:lnSpc>
              <a:defRPr sz="2800" b="0" baseline="0">
                <a:solidFill>
                  <a:schemeClr val="tx1"/>
                </a:solidFill>
                <a:latin typeface="+mn-lt"/>
                <a:ea typeface="+mn-ea"/>
              </a:defRPr>
            </a:lvl1pPr>
          </a:lstStyle>
          <a:p>
            <a:r>
              <a:rPr lang="en-GB"/>
              <a:t>&lt;&lt;Page heading&gt;&gt;</a:t>
            </a:r>
            <a:endParaRPr/>
          </a:p>
        </p:txBody>
      </p:sp>
      <p:sp>
        <p:nvSpPr>
          <p:cNvPr id="33" name="text" descr="{&quot;templafy&quot;:{&quot;id&quot;:&quot;a55f8312-e59c-493e-afa0-43051021bd2c&quot;}}" title="Translations.LayoutHeading"/>
          <p:cNvSpPr>
            <a:spLocks noGrp="1"/>
          </p:cNvSpPr>
          <p:nvPr>
            <p:ph type="body" idx="16" hasCustomPrompt="1"/>
            <p:custDataLst>
              <p:tags r:id="rId5"/>
            </p:custDataLst>
          </p:nvPr>
        </p:nvSpPr>
        <p:spPr>
          <a:xfrm>
            <a:off x="42119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4" name="text" descr="{&quot;templafy&quot;:{&quot;id&quot;:&quot;5d15cdba-033b-47c0-942e-39c258af077c&quot;}}" title="date"/>
          <p:cNvSpPr>
            <a:spLocks noGrp="1"/>
          </p:cNvSpPr>
          <p:nvPr>
            <p:ph sz="quarter" idx="19" hasCustomPrompt="1"/>
          </p:nvPr>
        </p:nvSpPr>
        <p:spPr>
          <a:xfrm>
            <a:off x="421199" y="2217738"/>
            <a:ext cx="2897533"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39" name="text" descr="{&quot;templafy&quot;:{&quot;id&quot;:&quot;3c66533c-921d-4d19-b943-f89890de3785&quot;}}" title="Translations.Source"/>
          <p:cNvSpPr>
            <a:spLocks noGrp="1"/>
          </p:cNvSpPr>
          <p:nvPr>
            <p:ph type="body" sz="quarter" idx="47" hasCustomPrompt="1"/>
          </p:nvPr>
        </p:nvSpPr>
        <p:spPr>
          <a:xfrm>
            <a:off x="422274" y="6084000"/>
            <a:ext cx="2898000" cy="122400"/>
          </a:xfrm>
        </p:spPr>
        <p:txBody>
          <a:bodyPr/>
          <a:lstStyle>
            <a:lvl1pPr marL="539496" indent="-539496" defTabSz="914400">
              <a:spcBef>
                <a:spcPts val="0"/>
              </a:spcBef>
              <a:buFontTx/>
              <a:buNone/>
              <a:tabLst>
                <a:tab pos="539496" algn="l"/>
              </a:tabLst>
              <a:defRPr sz="800">
                <a:latin typeface="+mn-lt"/>
              </a:defRPr>
            </a:lvl1pPr>
            <a:lvl2pPr marL="0" indent="0">
              <a:spcBef>
                <a:spcPts val="0"/>
              </a:spcBef>
              <a:buFontTx/>
              <a:buNone/>
              <a:defRPr sz="800"/>
            </a:lvl2pPr>
            <a:lvl3pPr marL="0" indent="0">
              <a:spcBef>
                <a:spcPts val="0"/>
              </a:spcBef>
              <a:buFontTx/>
              <a:buNone/>
              <a:defRPr sz="800"/>
            </a:lvl3pPr>
            <a:lvl4pPr marL="0" indent="0">
              <a:spcBef>
                <a:spcPts val="0"/>
              </a:spcBef>
              <a:buFontTx/>
              <a:buNone/>
              <a:defRPr sz="800"/>
            </a:lvl4pPr>
            <a:lvl5pPr marL="0" indent="0">
              <a:spcBef>
                <a:spcPts val="0"/>
              </a:spcBef>
              <a:buFontTx/>
              <a:buNone/>
              <a:defRPr sz="800"/>
            </a:lvl5pPr>
          </a:lstStyle>
          <a:p>
            <a:pPr lvl="0"/>
            <a:r>
              <a:rPr lang="en-GB"/>
              <a:t>Source</a:t>
            </a:r>
            <a:endParaRPr/>
          </a:p>
        </p:txBody>
      </p:sp>
      <p:pic>
        <p:nvPicPr>
          <p:cNvPr id="6" name="image" descr="{&quot;templafy&quot;:{&quot;id&quot;:&quot;b6791061-efff-42bb-8a36-ac7ff635ce1b&quot;}}">
            <a:extLst>
              <a:ext uri="{FF2B5EF4-FFF2-40B4-BE49-F238E27FC236}">
                <a16:creationId xmlns:a16="http://schemas.microsoft.com/office/drawing/2014/main" id="{04B9DEE6-AEEF-4311-AB84-F59830E35E8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21202" y="7002000"/>
            <a:ext cx="707487" cy="259232"/>
          </a:xfrm>
          <a:prstGeom prst="rect">
            <a:avLst/>
          </a:prstGeom>
        </p:spPr>
      </p:pic>
      <p:sp>
        <p:nvSpPr>
          <p:cNvPr id="35" name="text" descr="{&quot;templafy&quot;:{&quot;id&quot;:&quot;7a96bcc5-5746-4cf4-9b86-48c1024ee911&quot;}}" title="Translations.LayoutHeading"/>
          <p:cNvSpPr>
            <a:spLocks noGrp="1"/>
          </p:cNvSpPr>
          <p:nvPr>
            <p:ph type="body" idx="36" hasCustomPrompt="1"/>
            <p:custDataLst>
              <p:tags r:id="rId6"/>
            </p:custDataLst>
          </p:nvPr>
        </p:nvSpPr>
        <p:spPr>
          <a:xfrm>
            <a:off x="3567989" y="1857600"/>
            <a:ext cx="2897533" cy="355452"/>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6" name="text" descr="{&quot;templafy&quot;:{&quot;id&quot;:&quot;d4708898-cc28-4a23-98ff-d86ce20339d3&quot;}}" title="date"/>
          <p:cNvSpPr>
            <a:spLocks noGrp="1"/>
          </p:cNvSpPr>
          <p:nvPr>
            <p:ph sz="quarter" idx="37" hasCustomPrompt="1"/>
          </p:nvPr>
        </p:nvSpPr>
        <p:spPr>
          <a:xfrm>
            <a:off x="3567989" y="2217738"/>
            <a:ext cx="2897533" cy="3854012"/>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0" name="text" descr="{&quot;templafy&quot;:{&quot;id&quot;:&quot;6f75de8f-c3c9-4a3b-b8aa-113a3907e53c&quot;}}" title="Translations.Source"/>
          <p:cNvSpPr>
            <a:spLocks noGrp="1"/>
          </p:cNvSpPr>
          <p:nvPr>
            <p:ph type="body" sz="quarter" idx="48" hasCustomPrompt="1"/>
          </p:nvPr>
        </p:nvSpPr>
        <p:spPr>
          <a:xfrm>
            <a:off x="3567989" y="608400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sp>
        <p:nvSpPr>
          <p:cNvPr id="37" name="text" descr="{&quot;templafy&quot;:{&quot;id&quot;:&quot;04759d5c-031e-4c32-8fcd-fb1d67e22c02&quot;}}" title="Translations.LayoutHeading"/>
          <p:cNvSpPr>
            <a:spLocks noGrp="1"/>
          </p:cNvSpPr>
          <p:nvPr>
            <p:ph type="body" idx="38" hasCustomPrompt="1"/>
            <p:custDataLst>
              <p:tags r:id="rId7"/>
            </p:custDataLst>
          </p:nvPr>
        </p:nvSpPr>
        <p:spPr>
          <a:xfrm>
            <a:off x="6714780" y="1857600"/>
            <a:ext cx="2897533" cy="355600"/>
          </a:xfrm>
          <a:prstGeom prst="rect">
            <a:avLst/>
          </a:prstGeom>
          <a:noFill/>
        </p:spPr>
        <p:txBody>
          <a:bodyPr lIns="0" tIns="0" rIns="0" bIns="36564" anchor="t" anchorCtr="0">
            <a:noAutofit/>
          </a:bodyPr>
          <a:lstStyle>
            <a:lvl1pPr marL="0" indent="0">
              <a:spcBef>
                <a:spcPts val="600"/>
              </a:spcBef>
              <a:buFontTx/>
              <a:buNone/>
              <a:defRPr sz="1100" b="1" baseline="0">
                <a:solidFill>
                  <a:schemeClr val="tx1"/>
                </a:solidFill>
                <a:latin typeface="+mn-lt"/>
              </a:defRPr>
            </a:lvl1pPr>
            <a:lvl2pPr marL="502753" indent="0">
              <a:buNone/>
              <a:defRPr sz="2200" b="1"/>
            </a:lvl2pPr>
            <a:lvl3pPr marL="1005505" indent="0">
              <a:buNone/>
              <a:defRPr sz="2000" b="1"/>
            </a:lvl3pPr>
            <a:lvl4pPr marL="1508257" indent="0">
              <a:buNone/>
              <a:defRPr sz="1800" b="1"/>
            </a:lvl4pPr>
            <a:lvl5pPr marL="2011009" indent="0">
              <a:buNone/>
              <a:defRPr sz="1800" b="1"/>
            </a:lvl5pPr>
            <a:lvl6pPr marL="2513761" indent="0">
              <a:buNone/>
              <a:defRPr sz="1800" b="1"/>
            </a:lvl6pPr>
            <a:lvl7pPr marL="3016512" indent="0">
              <a:buNone/>
              <a:defRPr sz="1800" b="1"/>
            </a:lvl7pPr>
            <a:lvl8pPr marL="3519265" indent="0">
              <a:buNone/>
              <a:defRPr sz="1800" b="1"/>
            </a:lvl8pPr>
            <a:lvl9pPr marL="4022016" indent="0">
              <a:buNone/>
              <a:defRPr sz="1800" b="1"/>
            </a:lvl9pPr>
          </a:lstStyle>
          <a:p>
            <a:pPr lvl="0"/>
            <a:r>
              <a:rPr lang="en-GB"/>
              <a:t>Layout heading</a:t>
            </a:r>
            <a:endParaRPr/>
          </a:p>
        </p:txBody>
      </p:sp>
      <p:sp>
        <p:nvSpPr>
          <p:cNvPr id="38" name="text" descr="{&quot;templafy&quot;:{&quot;id&quot;:&quot;5dffe53e-93cb-4b9e-871e-5539bdccfdc6&quot;}}" title="date"/>
          <p:cNvSpPr>
            <a:spLocks noGrp="1"/>
          </p:cNvSpPr>
          <p:nvPr>
            <p:ph sz="quarter" idx="39" hasCustomPrompt="1"/>
          </p:nvPr>
        </p:nvSpPr>
        <p:spPr>
          <a:xfrm>
            <a:off x="6714780" y="2221991"/>
            <a:ext cx="2897533" cy="3850705"/>
          </a:xfrm>
          <a:prstGeom prst="rect">
            <a:avLst/>
          </a:prstGeom>
          <a:noFill/>
        </p:spPr>
        <p:txBody>
          <a:bodyPr vert="horz" lIns="0" tIns="0" rIns="0" bIns="0" rtlCol="0">
            <a:noAutofit/>
          </a:bodyPr>
          <a:lstStyle>
            <a:lvl1pPr marL="182880" indent="-182880">
              <a:spcBef>
                <a:spcPts val="600"/>
              </a:spcBef>
              <a:buSzPct val="75000"/>
              <a:buFont typeface="Wingdings 2" panose="05020102010507070707" pitchFamily="18" charset="2"/>
              <a:buChar char=""/>
              <a:defRPr lang="en-US" kern="1200" dirty="0" smtClean="0">
                <a:latin typeface="+mn-lt"/>
              </a:defRPr>
            </a:lvl1pPr>
            <a:lvl2pPr>
              <a:defRPr lang="en-US" dirty="0" smtClean="0">
                <a:latin typeface="+mn-lt"/>
              </a:defRPr>
            </a:lvl2pPr>
            <a:lvl3pPr>
              <a:defRPr lang="en-US" dirty="0">
                <a:latin typeface="+mn-lt"/>
              </a:defRPr>
            </a:lvl3pPr>
          </a:lstStyle>
          <a:p>
            <a:pPr marL="0" lvl="0">
              <a:spcBef>
                <a:spcPts val="600"/>
              </a:spcBef>
              <a:buSzPct val="75000"/>
              <a:buFont typeface="Wingdings 2" panose="05020102010507070707" pitchFamily="18" charset="2"/>
              <a:buChar char=""/>
            </a:pPr>
            <a:r>
              <a:rPr lang="en-US" dirty="0"/>
              <a:t>Click to add text</a:t>
            </a:r>
          </a:p>
          <a:p>
            <a:pPr marL="374904" lvl="1">
              <a:spcBef>
                <a:spcPts val="600"/>
              </a:spcBef>
            </a:pPr>
            <a:r>
              <a:rPr lang="en-US" dirty="0"/>
              <a:t>Second level</a:t>
            </a:r>
          </a:p>
          <a:p>
            <a:pPr marL="594360" lvl="2">
              <a:spcBef>
                <a:spcPts val="600"/>
              </a:spcBef>
            </a:pPr>
            <a:r>
              <a:rPr lang="en-US" dirty="0"/>
              <a:t>Third level</a:t>
            </a:r>
          </a:p>
        </p:txBody>
      </p:sp>
      <p:sp>
        <p:nvSpPr>
          <p:cNvPr id="41" name="text" descr="{&quot;templafy&quot;:{&quot;id&quot;:&quot;35f20b6e-68ea-4b6f-8b46-e7dea8bbef76&quot;}}" title="Translations.Source"/>
          <p:cNvSpPr>
            <a:spLocks noGrp="1"/>
          </p:cNvSpPr>
          <p:nvPr>
            <p:ph type="body" sz="quarter" idx="49" hasCustomPrompt="1"/>
          </p:nvPr>
        </p:nvSpPr>
        <p:spPr>
          <a:xfrm>
            <a:off x="6714780" y="6084000"/>
            <a:ext cx="2898000" cy="122400"/>
          </a:xfrm>
        </p:spPr>
        <p:txBody>
          <a:bodyPr/>
          <a:lstStyle>
            <a:lvl1pPr marL="539496" indent="-539496" defTabSz="914400">
              <a:spcBef>
                <a:spcPts val="0"/>
              </a:spcBef>
              <a:buNone/>
              <a:tabLst>
                <a:tab pos="539496" algn="l"/>
              </a:tabLst>
              <a:defRPr sz="800">
                <a:latin typeface="+mn-lt"/>
              </a:defRPr>
            </a:lvl1pPr>
            <a:lvl2pPr marL="0" indent="0">
              <a:spcBef>
                <a:spcPts val="0"/>
              </a:spcBef>
              <a:buNone/>
              <a:defRPr sz="800"/>
            </a:lvl2pPr>
            <a:lvl3pPr marL="0" indent="0">
              <a:spcBef>
                <a:spcPts val="0"/>
              </a:spcBef>
              <a:buNone/>
              <a:defRPr sz="800"/>
            </a:lvl3pPr>
            <a:lvl4pPr marL="0" indent="0">
              <a:spcBef>
                <a:spcPts val="0"/>
              </a:spcBef>
              <a:buNone/>
              <a:defRPr sz="800"/>
            </a:lvl4pPr>
            <a:lvl5pPr marL="0" indent="0">
              <a:spcBef>
                <a:spcPts val="0"/>
              </a:spcBef>
              <a:buNone/>
              <a:defRPr sz="800"/>
            </a:lvl5pPr>
          </a:lstStyle>
          <a:p>
            <a:pPr lvl="0"/>
            <a:r>
              <a:rPr lang="en-GB"/>
              <a:t>Source</a:t>
            </a:r>
            <a:endParaRPr/>
          </a:p>
        </p:txBody>
      </p:sp>
      <p:graphicFrame>
        <p:nvGraphicFramePr>
          <p:cNvPr id="25" name="Object 24" hidden="1">
            <a:extLst>
              <a:ext uri="{FF2B5EF4-FFF2-40B4-BE49-F238E27FC236}">
                <a16:creationId xmlns:a16="http://schemas.microsoft.com/office/drawing/2014/main" id="{82797636-D050-4A58-AB6E-B225B8EBDE65}"/>
              </a:ext>
            </a:extLst>
          </p:cNvPr>
          <p:cNvGraphicFramePr>
            <a:graphicFrameLocks noChangeAspect="1"/>
          </p:cNvGraphicFramePr>
          <p:nvPr>
            <p:custDataLst>
              <p:tags r:id="rId8"/>
            </p:custDataLst>
            <p:extLst>
              <p:ext uri="{D42A27DB-BD31-4B8C-83A1-F6EECF244321}">
                <p14:modId xmlns:p14="http://schemas.microsoft.com/office/powerpoint/2010/main" val="1834003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76" name="think-cell Slide" r:id="rId17" imgW="286" imgH="286" progId="TCLayout.ActiveDocument.1">
                  <p:embed/>
                </p:oleObj>
              </mc:Choice>
              <mc:Fallback>
                <p:oleObj name="think-cell Slide" r:id="rId17" imgW="286" imgH="286" progId="TCLayout.ActiveDocument.1">
                  <p:embed/>
                  <p:pic>
                    <p:nvPicPr>
                      <p:cNvPr id="25" name="Object 24" hidden="1">
                        <a:extLst>
                          <a:ext uri="{FF2B5EF4-FFF2-40B4-BE49-F238E27FC236}">
                            <a16:creationId xmlns:a16="http://schemas.microsoft.com/office/drawing/2014/main" id="{82797636-D050-4A58-AB6E-B225B8EBDE6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6" name="Rectangle 25" hidden="1">
            <a:extLst>
              <a:ext uri="{FF2B5EF4-FFF2-40B4-BE49-F238E27FC236}">
                <a16:creationId xmlns:a16="http://schemas.microsoft.com/office/drawing/2014/main" id="{A20414DF-23EB-465F-878B-CB409A4EB712}"/>
              </a:ext>
            </a:extLst>
          </p:cNvPr>
          <p:cNvSpPr/>
          <p:nvPr>
            <p:custDataLst>
              <p:tags r:id="rId9"/>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53" name="LAYOUT BODY" hidden="1">
            <a:extLst>
              <a:ext uri="{FF2B5EF4-FFF2-40B4-BE49-F238E27FC236}">
                <a16:creationId xmlns:a16="http://schemas.microsoft.com/office/drawing/2014/main" id="{97605B21-6365-4AA5-B984-CCCEAE1DC98D}"/>
              </a:ext>
            </a:extLst>
          </p:cNvPr>
          <p:cNvSpPr/>
          <p:nvPr/>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graphicFrame>
        <p:nvGraphicFramePr>
          <p:cNvPr id="29" name="Object 28" hidden="1">
            <a:extLst>
              <a:ext uri="{FF2B5EF4-FFF2-40B4-BE49-F238E27FC236}">
                <a16:creationId xmlns:a16="http://schemas.microsoft.com/office/drawing/2014/main" id="{3AF9DD7D-2AD1-43ED-940E-D70559771B1B}"/>
              </a:ext>
            </a:extLst>
          </p:cNvPr>
          <p:cNvGraphicFramePr>
            <a:graphicFrameLocks noChangeAspect="1"/>
          </p:cNvGraphicFramePr>
          <p:nvPr userDrawn="1">
            <p:custDataLst>
              <p:tags r:id="rId10"/>
            </p:custDataLst>
            <p:extLst>
              <p:ext uri="{D42A27DB-BD31-4B8C-83A1-F6EECF244321}">
                <p14:modId xmlns:p14="http://schemas.microsoft.com/office/powerpoint/2010/main" val="864909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77" name="think-cell Slide" r:id="rId18" imgW="286" imgH="286" progId="TCLayout.ActiveDocument.1">
                  <p:embed/>
                </p:oleObj>
              </mc:Choice>
              <mc:Fallback>
                <p:oleObj name="think-cell Slide" r:id="rId18" imgW="286" imgH="286" progId="TCLayout.ActiveDocument.1">
                  <p:embed/>
                  <p:pic>
                    <p:nvPicPr>
                      <p:cNvPr id="25" name="Object 24" hidden="1">
                        <a:extLst>
                          <a:ext uri="{FF2B5EF4-FFF2-40B4-BE49-F238E27FC236}">
                            <a16:creationId xmlns:a16="http://schemas.microsoft.com/office/drawing/2014/main" id="{82797636-D050-4A58-AB6E-B225B8EBDE65}"/>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30" name="Rectangle 29" hidden="1">
            <a:extLst>
              <a:ext uri="{FF2B5EF4-FFF2-40B4-BE49-F238E27FC236}">
                <a16:creationId xmlns:a16="http://schemas.microsoft.com/office/drawing/2014/main" id="{D4351568-04D0-4190-8FD2-09336E17760E}"/>
              </a:ext>
            </a:extLst>
          </p:cNvPr>
          <p:cNvSpPr/>
          <p:nvPr userDrawn="1">
            <p:custDataLst>
              <p:tags r:id="rId11"/>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cs typeface="+mj-cs"/>
              <a:sym typeface="Frutiger 45 Light" panose="020B0603020202020204" pitchFamily="34" charset="0"/>
            </a:endParaRPr>
          </a:p>
        </p:txBody>
      </p:sp>
      <p:sp>
        <p:nvSpPr>
          <p:cNvPr id="31" name="Slide Number Textbox" descr="{&#10;&quot;SkabelonDesign&quot;: {&#10;&quot;textualValue&quot;: &quot;&lt;key1/&gt;&quot;,&#10;&quot;bindingCollection&quot;: {&#10;&quot;key1&quot;: {&quot;SkabelonDesign&quot;:{&quot;type&quot;:&quot;Text&quot;,&quot;binding&quot;:&quot;Module.SlideNumber&quot;}}&#10;}&#10;}&#10;}">
            <a:extLst>
              <a:ext uri="{FF2B5EF4-FFF2-40B4-BE49-F238E27FC236}">
                <a16:creationId xmlns:a16="http://schemas.microsoft.com/office/drawing/2014/main" id="{4B8EC2B9-3162-402E-962A-2F15A0467748}"/>
              </a:ext>
            </a:extLst>
          </p:cNvPr>
          <p:cNvSpPr txBox="1"/>
          <p:nvPr userDrawn="1"/>
        </p:nvSpPr>
        <p:spPr>
          <a:xfrm>
            <a:off x="9208008" y="6858000"/>
            <a:ext cx="411480" cy="384048"/>
          </a:xfrm>
          <a:prstGeom prst="rect">
            <a:avLst/>
          </a:prstGeom>
          <a:noFill/>
        </p:spPr>
        <p:txBody>
          <a:bodyPr wrap="square" lIns="0" tIns="0" rIns="0" bIns="0" rtlCol="0" anchor="b" anchorCtr="0">
            <a:noAutofit/>
          </a:bodyPr>
          <a:lstStyle/>
          <a:p>
            <a:pPr algn="r"/>
            <a:fld id="{8A23ABA4-7C5F-4A82-88F7-CAC0346A6918}" type="slidenum">
              <a:rPr lang="en-US" sz="700" smtClean="0">
                <a:latin typeface="+mn-lt"/>
              </a:rPr>
              <a:pPr algn="r"/>
              <a:t>‹#›</a:t>
            </a:fld>
            <a:endParaRPr lang="en-US" sz="700" dirty="0">
              <a:latin typeface="+mn-lt"/>
            </a:endParaRPr>
          </a:p>
        </p:txBody>
      </p:sp>
      <p:sp>
        <p:nvSpPr>
          <p:cNvPr id="43" name="text" descr="{&quot;templafy&quot;:{&quot;id&quot;:&quot;c12399b0-1e4f-423d-a358-612cddb4244c&quot;}}" hidden="1" title="Translations.Draft">
            <a:extLst>
              <a:ext uri="{FF2B5EF4-FFF2-40B4-BE49-F238E27FC236}">
                <a16:creationId xmlns:a16="http://schemas.microsoft.com/office/drawing/2014/main" id="{EA0BEB8A-5412-4FFF-A230-A182CA381662}"/>
              </a:ext>
            </a:extLst>
          </p:cNvPr>
          <p:cNvSpPr txBox="1"/>
          <p:nvPr userDrawn="1">
            <p:custDataLst>
              <p:tags r:id="rId12"/>
            </p:custDataLst>
          </p:nvPr>
        </p:nvSpPr>
        <p:spPr>
          <a:xfrm>
            <a:off x="420624" y="254000"/>
            <a:ext cx="1079500" cy="330200"/>
          </a:xfrm>
          <a:prstGeom prst="rect">
            <a:avLst/>
          </a:prstGeom>
          <a:noFill/>
        </p:spPr>
        <p:txBody>
          <a:bodyPr vert="horz" wrap="none" lIns="0" tIns="0" rIns="0" bIns="0" rtlCol="0" anchor="b">
            <a:noAutofit/>
          </a:bodyPr>
          <a:lstStyle/>
          <a:p>
            <a:pPr algn="l">
              <a:lnSpc>
                <a:spcPct val="100000"/>
              </a:lnSpc>
              <a:spcBef>
                <a:spcPct val="0"/>
              </a:spcBef>
              <a:spcAft>
                <a:spcPct val="0"/>
              </a:spcAft>
            </a:pPr>
            <a:r>
              <a:rPr kumimoji="0" lang="en-US" sz="2400" b="1" i="0" u="none" baseline="0">
                <a:solidFill>
                  <a:srgbClr val="E60000"/>
                </a:solidFill>
                <a:latin typeface="+mn-lt"/>
              </a:rPr>
              <a:t>Draft</a:t>
            </a:r>
            <a:endParaRPr kumimoji="0" lang="en-US" sz="2400" b="1" i="0" u="none" baseline="0" dirty="0">
              <a:solidFill>
                <a:srgbClr val="E60000"/>
              </a:solidFill>
              <a:latin typeface="+mn-lt"/>
            </a:endParaRPr>
          </a:p>
        </p:txBody>
      </p:sp>
      <p:grpSp>
        <p:nvGrpSpPr>
          <p:cNvPr id="44" name="PXP_GRIDLINES" hidden="1">
            <a:extLst>
              <a:ext uri="{FF2B5EF4-FFF2-40B4-BE49-F238E27FC236}">
                <a16:creationId xmlns:a16="http://schemas.microsoft.com/office/drawing/2014/main" id="{0E20F485-244F-402A-AA64-FAF8F111AFAC}"/>
              </a:ext>
            </a:extLst>
          </p:cNvPr>
          <p:cNvGrpSpPr/>
          <p:nvPr userDrawn="1"/>
        </p:nvGrpSpPr>
        <p:grpSpPr>
          <a:xfrm>
            <a:off x="-6858" y="0"/>
            <a:ext cx="10058818" cy="7543800"/>
            <a:chOff x="-13716" y="0"/>
            <a:chExt cx="10058818" cy="7543800"/>
          </a:xfrm>
        </p:grpSpPr>
        <p:cxnSp>
          <p:nvCxnSpPr>
            <p:cNvPr id="45" name="Straight Connector 44" hidden="1">
              <a:extLst>
                <a:ext uri="{FF2B5EF4-FFF2-40B4-BE49-F238E27FC236}">
                  <a16:creationId xmlns:a16="http://schemas.microsoft.com/office/drawing/2014/main" id="{FAB87DAE-2F6B-479A-A19E-456202825D48}"/>
                </a:ext>
              </a:extLst>
            </p:cNvPr>
            <p:cNvCxnSpPr/>
            <p:nvPr userDrawn="1"/>
          </p:nvCxnSpPr>
          <p:spPr>
            <a:xfrm>
              <a:off x="397628"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a:extLst>
                <a:ext uri="{FF2B5EF4-FFF2-40B4-BE49-F238E27FC236}">
                  <a16:creationId xmlns:a16="http://schemas.microsoft.com/office/drawing/2014/main" id="{4412909C-43EA-4097-B57A-ECA97F3B3429}"/>
                </a:ext>
              </a:extLst>
            </p:cNvPr>
            <p:cNvCxnSpPr/>
            <p:nvPr userDrawn="1"/>
          </p:nvCxnSpPr>
          <p:spPr>
            <a:xfrm>
              <a:off x="501590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a:extLst>
                <a:ext uri="{FF2B5EF4-FFF2-40B4-BE49-F238E27FC236}">
                  <a16:creationId xmlns:a16="http://schemas.microsoft.com/office/drawing/2014/main" id="{E0472D0D-9C9B-4A3D-94B5-120ACDC9DF4B}"/>
                </a:ext>
              </a:extLst>
            </p:cNvPr>
            <p:cNvCxnSpPr/>
            <p:nvPr userDrawn="1"/>
          </p:nvCxnSpPr>
          <p:spPr>
            <a:xfrm>
              <a:off x="9601542" y="0"/>
              <a:ext cx="0" cy="7543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a:extLst>
                <a:ext uri="{FF2B5EF4-FFF2-40B4-BE49-F238E27FC236}">
                  <a16:creationId xmlns:a16="http://schemas.microsoft.com/office/drawing/2014/main" id="{76087C22-2339-4D41-BF79-AF84A87A6E6F}"/>
                </a:ext>
              </a:extLst>
            </p:cNvPr>
            <p:cNvCxnSpPr/>
            <p:nvPr userDrawn="1"/>
          </p:nvCxnSpPr>
          <p:spPr>
            <a:xfrm>
              <a:off x="-13298" y="18612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a:extLst>
                <a:ext uri="{FF2B5EF4-FFF2-40B4-BE49-F238E27FC236}">
                  <a16:creationId xmlns:a16="http://schemas.microsoft.com/office/drawing/2014/main" id="{57C67C12-6DD2-4149-B394-D95FA1B1B200}"/>
                </a:ext>
              </a:extLst>
            </p:cNvPr>
            <p:cNvCxnSpPr/>
            <p:nvPr userDrawn="1"/>
          </p:nvCxnSpPr>
          <p:spPr>
            <a:xfrm>
              <a:off x="-13716" y="6652800"/>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hidden="1">
              <a:extLst>
                <a:ext uri="{FF2B5EF4-FFF2-40B4-BE49-F238E27FC236}">
                  <a16:creationId xmlns:a16="http://schemas.microsoft.com/office/drawing/2014/main" id="{63CFD09A-752B-4598-9E86-A4427693E6D4}"/>
                </a:ext>
              </a:extLst>
            </p:cNvPr>
            <p:cNvCxnSpPr/>
            <p:nvPr userDrawn="1"/>
          </p:nvCxnSpPr>
          <p:spPr>
            <a:xfrm>
              <a:off x="-13298" y="4091596"/>
              <a:ext cx="10058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9" name="LAYOUT BODY" hidden="1">
            <a:extLst>
              <a:ext uri="{FF2B5EF4-FFF2-40B4-BE49-F238E27FC236}">
                <a16:creationId xmlns:a16="http://schemas.microsoft.com/office/drawing/2014/main" id="{FB799F8C-B7D8-4576-9B04-DBD3D5925D9D}"/>
              </a:ext>
            </a:extLst>
          </p:cNvPr>
          <p:cNvSpPr/>
          <p:nvPr userDrawn="1"/>
        </p:nvSpPr>
        <p:spPr>
          <a:xfrm>
            <a:off x="422273" y="4897437"/>
            <a:ext cx="2898000" cy="11763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en-US" sz="1100" dirty="0">
              <a:solidFill>
                <a:schemeClr val="tx1"/>
              </a:solidFill>
            </a:endParaRPr>
          </a:p>
        </p:txBody>
      </p:sp>
    </p:spTree>
    <p:extLst>
      <p:ext uri="{BB962C8B-B14F-4D97-AF65-F5344CB8AC3E}">
        <p14:creationId xmlns:p14="http://schemas.microsoft.com/office/powerpoint/2010/main" val="3513119495"/>
      </p:ext>
    </p:extLst>
  </p:cSld>
  <p:clrMapOvr>
    <a:masterClrMapping/>
  </p:clrMapOvr>
  <p:extLst>
    <p:ext uri="{DCECCB84-F9BA-43D5-87BE-67443E8EF086}">
      <p15:sldGuideLst xmlns:p15="http://schemas.microsoft.com/office/powerpoint/2012/main">
        <p15:guide id="1" pos="264" userDrawn="1">
          <p15:clr>
            <a:srgbClr val="FBAE40"/>
          </p15:clr>
        </p15:guide>
        <p15:guide id="2" pos="2112" userDrawn="1">
          <p15:clr>
            <a:srgbClr val="FBAE40"/>
          </p15:clr>
        </p15:guide>
        <p15:guide id="3" pos="2232" userDrawn="1">
          <p15:clr>
            <a:srgbClr val="FBAE40"/>
          </p15:clr>
        </p15:guide>
        <p15:guide id="4" pos="4104" userDrawn="1">
          <p15:clr>
            <a:srgbClr val="FBAE40"/>
          </p15:clr>
        </p15:guide>
        <p15:guide id="5" pos="4224" userDrawn="1">
          <p15:clr>
            <a:srgbClr val="FBAE40"/>
          </p15:clr>
        </p15:guide>
        <p15:guide id="6" pos="6072" userDrawn="1">
          <p15:clr>
            <a:srgbClr val="FBAE40"/>
          </p15:clr>
        </p15:guide>
        <p15:guide id="7" orient="horz" pos="600" userDrawn="1">
          <p15:clr>
            <a:srgbClr val="FBAE40"/>
          </p15:clr>
        </p15:guide>
        <p15:guide id="8" orient="horz" pos="1152" userDrawn="1">
          <p15:clr>
            <a:srgbClr val="FBAE40"/>
          </p15:clr>
        </p15:guide>
        <p15:guide id="9" orient="horz" pos="1392" userDrawn="1">
          <p15:clr>
            <a:srgbClr val="FBAE40"/>
          </p15:clr>
        </p15:guide>
        <p15:guide id="10" orient="horz" pos="3840" userDrawn="1">
          <p15:clr>
            <a:srgbClr val="FBAE40"/>
          </p15:clr>
        </p15:guide>
        <p15:guide id="11" orient="horz" pos="425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9" Type="http://schemas.openxmlformats.org/officeDocument/2006/relationships/tags" Target="../tags/tag19.xml"/><Relationship Id="rId3" Type="http://schemas.openxmlformats.org/officeDocument/2006/relationships/slideLayout" Target="../slideLayouts/slideLayout3.xml"/><Relationship Id="rId21" Type="http://schemas.openxmlformats.org/officeDocument/2006/relationships/vmlDrawing" Target="../drawings/vmlDrawing1.vml"/><Relationship Id="rId34" Type="http://schemas.openxmlformats.org/officeDocument/2006/relationships/tags" Target="../tags/tag14.xml"/><Relationship Id="rId42" Type="http://schemas.openxmlformats.org/officeDocument/2006/relationships/tags" Target="../tags/tag2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33" Type="http://schemas.openxmlformats.org/officeDocument/2006/relationships/tags" Target="../tags/tag13.xml"/><Relationship Id="rId38" Type="http://schemas.openxmlformats.org/officeDocument/2006/relationships/tags" Target="../tags/tag18.xml"/><Relationship Id="rId46"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tags" Target="../tags/tag9.xml"/><Relationship Id="rId41" Type="http://schemas.openxmlformats.org/officeDocument/2006/relationships/tags" Target="../tags/tag2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32" Type="http://schemas.openxmlformats.org/officeDocument/2006/relationships/tags" Target="../tags/tag12.xml"/><Relationship Id="rId37" Type="http://schemas.openxmlformats.org/officeDocument/2006/relationships/tags" Target="../tags/tag17.xml"/><Relationship Id="rId40" Type="http://schemas.openxmlformats.org/officeDocument/2006/relationships/tags" Target="../tags/tag2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tags" Target="../tags/tag8.xml"/><Relationship Id="rId36" Type="http://schemas.openxmlformats.org/officeDocument/2006/relationships/tags" Target="../tags/tag1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1.xml"/><Relationship Id="rId44" Type="http://schemas.openxmlformats.org/officeDocument/2006/relationships/tags" Target="../tags/tag2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tags" Target="../tags/tag10.xml"/><Relationship Id="rId35" Type="http://schemas.openxmlformats.org/officeDocument/2006/relationships/tags" Target="../tags/tag15.xml"/><Relationship Id="rId43" Type="http://schemas.openxmlformats.org/officeDocument/2006/relationships/tags" Target="../tags/tag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Placeholder"/>
          <p:cNvSpPr>
            <a:spLocks noGrp="1"/>
          </p:cNvSpPr>
          <p:nvPr>
            <p:ph type="title"/>
          </p:nvPr>
        </p:nvSpPr>
        <p:spPr>
          <a:xfrm>
            <a:off x="420623" y="0"/>
            <a:ext cx="9191689" cy="941832"/>
          </a:xfrm>
          <a:prstGeom prst="rect">
            <a:avLst/>
          </a:prstGeom>
        </p:spPr>
        <p:txBody>
          <a:bodyPr vert="horz" lIns="0" tIns="0" rIns="0" bIns="0" rtlCol="0" anchor="b" anchorCtr="0">
            <a:noAutofit/>
          </a:bodyPr>
          <a:lstStyle/>
          <a:p>
            <a:r>
              <a:rPr lang="en-US" dirty="0"/>
              <a:t>&lt;&lt;Page heading&gt;&gt;</a:t>
            </a:r>
          </a:p>
        </p:txBody>
      </p:sp>
      <p:sp>
        <p:nvSpPr>
          <p:cNvPr id="7" name="Text Placeholder 6">
            <a:extLst>
              <a:ext uri="{FF2B5EF4-FFF2-40B4-BE49-F238E27FC236}">
                <a16:creationId xmlns:a16="http://schemas.microsoft.com/office/drawing/2014/main" id="{BF159EFB-68C8-409D-A1E7-BB9C38064FE8}"/>
              </a:ext>
            </a:extLst>
          </p:cNvPr>
          <p:cNvSpPr>
            <a:spLocks noGrp="1"/>
          </p:cNvSpPr>
          <p:nvPr>
            <p:ph type="body" idx="1"/>
          </p:nvPr>
        </p:nvSpPr>
        <p:spPr>
          <a:xfrm>
            <a:off x="421200" y="1858963"/>
            <a:ext cx="9190224" cy="47942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TextBox 11" hidden="1">
            <a:extLst>
              <a:ext uri="{FF2B5EF4-FFF2-40B4-BE49-F238E27FC236}">
                <a16:creationId xmlns:a16="http://schemas.microsoft.com/office/drawing/2014/main" id="{9ABB4BEB-D246-4CAA-AAE2-3E6C06D8C414}"/>
              </a:ext>
            </a:extLst>
          </p:cNvPr>
          <p:cNvSpPr txBox="1">
            <a:spLocks/>
          </p:cNvSpPr>
          <p:nvPr/>
        </p:nvSpPr>
        <p:spPr>
          <a:xfrm>
            <a:off x="-87312" y="0"/>
            <a:ext cx="533400" cy="1133863"/>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Frutiger 45 Light" panose="020B0603020202020204" pitchFamily="34" charset="0"/>
              </a:rPr>
              <a:t>Add text</a:t>
            </a:r>
          </a:p>
        </p:txBody>
      </p:sp>
      <p:sp>
        <p:nvSpPr>
          <p:cNvPr id="50" name="TextBox 9" hidden="1">
            <a:extLst>
              <a:ext uri="{FF2B5EF4-FFF2-40B4-BE49-F238E27FC236}">
                <a16:creationId xmlns:a16="http://schemas.microsoft.com/office/drawing/2014/main" id="{4BF3D95B-B811-45B5-A9ED-14514DE47D49}"/>
              </a:ext>
            </a:extLst>
          </p:cNvPr>
          <p:cNvSpPr txBox="1">
            <a:spLocks/>
          </p:cNvSpPr>
          <p:nvPr/>
        </p:nvSpPr>
        <p:spPr>
          <a:xfrm>
            <a:off x="0" y="1124714"/>
            <a:ext cx="304800" cy="4754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Frutiger 47 Light CN" panose="020B0503030202020204" pitchFamily="34" charset="0"/>
              </a:rPr>
              <a:t>Add text</a:t>
            </a:r>
          </a:p>
        </p:txBody>
      </p:sp>
      <p:sp>
        <p:nvSpPr>
          <p:cNvPr id="51" name="TextBox 10" hidden="1">
            <a:extLst>
              <a:ext uri="{FF2B5EF4-FFF2-40B4-BE49-F238E27FC236}">
                <a16:creationId xmlns:a16="http://schemas.microsoft.com/office/drawing/2014/main" id="{D4ECC2D7-5F95-422E-97EE-6C47624EAC27}"/>
              </a:ext>
            </a:extLst>
          </p:cNvPr>
          <p:cNvSpPr txBox="1">
            <a:spLocks/>
          </p:cNvSpPr>
          <p:nvPr/>
        </p:nvSpPr>
        <p:spPr>
          <a:xfrm>
            <a:off x="115821" y="512066"/>
            <a:ext cx="304801" cy="4754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Tx/>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Tx/>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r>
              <a:rPr lang="en-US" dirty="0">
                <a:latin typeface="Monotype Sorts" panose="01010601010101010101" pitchFamily="2" charset="2"/>
              </a:rPr>
              <a:t>Add text</a:t>
            </a:r>
          </a:p>
        </p:txBody>
      </p:sp>
      <p:graphicFrame>
        <p:nvGraphicFramePr>
          <p:cNvPr id="52" name="Object 51" hidden="1">
            <a:extLst>
              <a:ext uri="{FF2B5EF4-FFF2-40B4-BE49-F238E27FC236}">
                <a16:creationId xmlns:a16="http://schemas.microsoft.com/office/drawing/2014/main" id="{A3335544-599D-41FD-AE37-34763BB383A1}"/>
              </a:ext>
            </a:extLst>
          </p:cNvPr>
          <p:cNvGraphicFramePr>
            <a:graphicFrameLocks noChangeAspect="1"/>
          </p:cNvGraphicFramePr>
          <p:nvPr>
            <p:custDataLst>
              <p:tags r:id="rId22"/>
            </p:custDataLst>
            <p:extLst>
              <p:ext uri="{D42A27DB-BD31-4B8C-83A1-F6EECF244321}">
                <p14:modId xmlns:p14="http://schemas.microsoft.com/office/powerpoint/2010/main" val="1859616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8" name="think-cell Slide" r:id="rId45" imgW="286" imgH="286" progId="TCLayout.ActiveDocument.1">
                  <p:embed/>
                </p:oleObj>
              </mc:Choice>
              <mc:Fallback>
                <p:oleObj name="think-cell Slide" r:id="rId45" imgW="286" imgH="286" progId="TCLayout.ActiveDocument.1">
                  <p:embed/>
                  <p:pic>
                    <p:nvPicPr>
                      <p:cNvPr id="52" name="Object 51" hidden="1">
                        <a:extLst>
                          <a:ext uri="{FF2B5EF4-FFF2-40B4-BE49-F238E27FC236}">
                            <a16:creationId xmlns:a16="http://schemas.microsoft.com/office/drawing/2014/main" id="{A3335544-599D-41FD-AE37-34763BB383A1}"/>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53" name="Rectangle 52" hidden="1">
            <a:extLst>
              <a:ext uri="{FF2B5EF4-FFF2-40B4-BE49-F238E27FC236}">
                <a16:creationId xmlns:a16="http://schemas.microsoft.com/office/drawing/2014/main" id="{0E994AE6-6EFB-487D-A585-F4BA8D6900DF}"/>
              </a:ext>
            </a:extLst>
          </p:cNvPr>
          <p:cNvSpPr/>
          <p:nvPr>
            <p:custDataLst>
              <p:tags r:id="rId2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dirty="0">
              <a:solidFill>
                <a:schemeClr val="tx1"/>
              </a:solidFill>
              <a:latin typeface="Frutiger 45 Light" panose="020B0603020202020204" pitchFamily="34" charset="0"/>
              <a:ea typeface="Arial Unicode MS" panose="020B0604020202020204" pitchFamily="34" charset="-128"/>
              <a:cs typeface="+mj-cs"/>
              <a:sym typeface="Frutiger 45 Light" panose="020B0603020202020204" pitchFamily="34" charset="0"/>
            </a:endParaRPr>
          </a:p>
        </p:txBody>
      </p:sp>
      <p:grpSp>
        <p:nvGrpSpPr>
          <p:cNvPr id="6" name="Harvey 8" hidden="1">
            <a:extLst>
              <a:ext uri="{FF2B5EF4-FFF2-40B4-BE49-F238E27FC236}">
                <a16:creationId xmlns:a16="http://schemas.microsoft.com/office/drawing/2014/main" id="{118C439C-4DF8-43EB-B367-9A7601812C86}"/>
              </a:ext>
            </a:extLst>
          </p:cNvPr>
          <p:cNvGrpSpPr/>
          <p:nvPr userDrawn="1">
            <p:custDataLst>
              <p:tags r:id="rId24"/>
            </p:custDataLst>
          </p:nvPr>
        </p:nvGrpSpPr>
        <p:grpSpPr>
          <a:xfrm>
            <a:off x="10185400" y="0"/>
            <a:ext cx="292608" cy="292608"/>
            <a:chOff x="10185400" y="0"/>
            <a:chExt cx="292608" cy="292608"/>
          </a:xfrm>
          <a:solidFill>
            <a:schemeClr val="accent3"/>
          </a:solidFill>
        </p:grpSpPr>
        <p:sp>
          <p:nvSpPr>
            <p:cNvPr id="55" name="Harvey 0/8 [0] [0]" hidden="1">
              <a:extLst>
                <a:ext uri="{FF2B5EF4-FFF2-40B4-BE49-F238E27FC236}">
                  <a16:creationId xmlns:a16="http://schemas.microsoft.com/office/drawing/2014/main" id="{3839B739-43B4-44FE-BEC7-BC629B5099F9}"/>
                </a:ext>
              </a:extLst>
            </p:cNvPr>
            <p:cNvSpPr>
              <a:spLocks noChangeAspect="1"/>
            </p:cNvSpPr>
            <p:nvPr>
              <p:custDataLst>
                <p:tags r:id="rId36"/>
              </p:custDataLst>
            </p:nvPr>
          </p:nvSpPr>
          <p:spPr>
            <a:xfrm>
              <a:off x="10185400" y="0"/>
              <a:ext cx="292608" cy="292608"/>
            </a:xfrm>
            <a:custGeom>
              <a:avLst/>
              <a:gdLst/>
              <a:ahLst/>
              <a:cxnLst/>
              <a:rect l="l" t="t" r="r" b="b"/>
              <a:pathLst>
                <a:path w="635000" h="635000" fill="none">
                  <a:moveTo>
                    <a:pt x="317500" y="0"/>
                  </a:moveTo>
                  <a:arcTo wR="317500" hR="317500" stAng="-5400000" swAng="216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rvey 1/8 [1] [1]" hidden="1">
              <a:extLst>
                <a:ext uri="{FF2B5EF4-FFF2-40B4-BE49-F238E27FC236}">
                  <a16:creationId xmlns:a16="http://schemas.microsoft.com/office/drawing/2014/main" id="{64724214-F9F9-4A5E-941A-0195ED7AFE8B}"/>
                </a:ext>
              </a:extLst>
            </p:cNvPr>
            <p:cNvSpPr>
              <a:spLocks noChangeAspect="1"/>
            </p:cNvSpPr>
            <p:nvPr>
              <p:custDataLst>
                <p:tags r:id="rId37"/>
              </p:custDataLst>
            </p:nvPr>
          </p:nvSpPr>
          <p:spPr>
            <a:xfrm>
              <a:off x="10185400" y="0"/>
              <a:ext cx="292608" cy="292608"/>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Harvey 2/8 [2] [2]" hidden="1">
              <a:extLst>
                <a:ext uri="{FF2B5EF4-FFF2-40B4-BE49-F238E27FC236}">
                  <a16:creationId xmlns:a16="http://schemas.microsoft.com/office/drawing/2014/main" id="{1D5407D9-0DD3-4D17-A5CC-AD485391CA60}"/>
                </a:ext>
              </a:extLst>
            </p:cNvPr>
            <p:cNvSpPr>
              <a:spLocks noChangeAspect="1"/>
            </p:cNvSpPr>
            <p:nvPr>
              <p:custDataLst>
                <p:tags r:id="rId38"/>
              </p:custDataLst>
            </p:nvPr>
          </p:nvSpPr>
          <p:spPr>
            <a:xfrm>
              <a:off x="10185400" y="0"/>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Harvey 3/8 [3] [3]" hidden="1">
              <a:extLst>
                <a:ext uri="{FF2B5EF4-FFF2-40B4-BE49-F238E27FC236}">
                  <a16:creationId xmlns:a16="http://schemas.microsoft.com/office/drawing/2014/main" id="{78C139B4-D8A7-46EB-B978-554ADC1576C1}"/>
                </a:ext>
              </a:extLst>
            </p:cNvPr>
            <p:cNvSpPr>
              <a:spLocks noChangeAspect="1"/>
            </p:cNvSpPr>
            <p:nvPr>
              <p:custDataLst>
                <p:tags r:id="rId39"/>
              </p:custDataLst>
            </p:nvPr>
          </p:nvSpPr>
          <p:spPr>
            <a:xfrm>
              <a:off x="10185400" y="0"/>
              <a:ext cx="292608" cy="292608"/>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Harvey 4/8 [4] [4]" hidden="1">
              <a:extLst>
                <a:ext uri="{FF2B5EF4-FFF2-40B4-BE49-F238E27FC236}">
                  <a16:creationId xmlns:a16="http://schemas.microsoft.com/office/drawing/2014/main" id="{2B99F1B5-82EE-428F-97CE-7E78E0B19987}"/>
                </a:ext>
              </a:extLst>
            </p:cNvPr>
            <p:cNvSpPr>
              <a:spLocks noChangeAspect="1"/>
            </p:cNvSpPr>
            <p:nvPr>
              <p:custDataLst>
                <p:tags r:id="rId40"/>
              </p:custDataLst>
            </p:nvPr>
          </p:nvSpPr>
          <p:spPr>
            <a:xfrm>
              <a:off x="10185400" y="0"/>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Harvey 5/8 [5] [5]" hidden="1">
              <a:extLst>
                <a:ext uri="{FF2B5EF4-FFF2-40B4-BE49-F238E27FC236}">
                  <a16:creationId xmlns:a16="http://schemas.microsoft.com/office/drawing/2014/main" id="{D401AC50-6084-4C90-BBB2-B801D8FB5FCB}"/>
                </a:ext>
              </a:extLst>
            </p:cNvPr>
            <p:cNvSpPr>
              <a:spLocks noChangeAspect="1"/>
            </p:cNvSpPr>
            <p:nvPr>
              <p:custDataLst>
                <p:tags r:id="rId41"/>
              </p:custDataLst>
            </p:nvPr>
          </p:nvSpPr>
          <p:spPr>
            <a:xfrm>
              <a:off x="10185400" y="0"/>
              <a:ext cx="292608" cy="292608"/>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Harvey 6/8 [6] [6]" hidden="1">
              <a:extLst>
                <a:ext uri="{FF2B5EF4-FFF2-40B4-BE49-F238E27FC236}">
                  <a16:creationId xmlns:a16="http://schemas.microsoft.com/office/drawing/2014/main" id="{0E2ACBCE-6AE5-4B1F-8818-AF8BA7426E08}"/>
                </a:ext>
              </a:extLst>
            </p:cNvPr>
            <p:cNvSpPr>
              <a:spLocks noChangeAspect="1"/>
            </p:cNvSpPr>
            <p:nvPr>
              <p:custDataLst>
                <p:tags r:id="rId42"/>
              </p:custDataLst>
            </p:nvPr>
          </p:nvSpPr>
          <p:spPr>
            <a:xfrm>
              <a:off x="10185400" y="0"/>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Harvey 7/8 [7] [7]" hidden="1">
              <a:extLst>
                <a:ext uri="{FF2B5EF4-FFF2-40B4-BE49-F238E27FC236}">
                  <a16:creationId xmlns:a16="http://schemas.microsoft.com/office/drawing/2014/main" id="{AFC72A8E-BD08-4AF6-ADEE-51E2A79D65F7}"/>
                </a:ext>
              </a:extLst>
            </p:cNvPr>
            <p:cNvSpPr>
              <a:spLocks noChangeAspect="1"/>
            </p:cNvSpPr>
            <p:nvPr>
              <p:custDataLst>
                <p:tags r:id="rId43"/>
              </p:custDataLst>
            </p:nvPr>
          </p:nvSpPr>
          <p:spPr>
            <a:xfrm>
              <a:off x="10185400" y="0"/>
              <a:ext cx="292608" cy="292608"/>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Harvey 8/8 [8] [8]" hidden="1">
              <a:extLst>
                <a:ext uri="{FF2B5EF4-FFF2-40B4-BE49-F238E27FC236}">
                  <a16:creationId xmlns:a16="http://schemas.microsoft.com/office/drawing/2014/main" id="{C2BD21DA-3C90-4041-A58F-FE3500220EB4}"/>
                </a:ext>
              </a:extLst>
            </p:cNvPr>
            <p:cNvSpPr>
              <a:spLocks noChangeAspect="1"/>
            </p:cNvSpPr>
            <p:nvPr>
              <p:custDataLst>
                <p:tags r:id="rId44"/>
              </p:custDataLst>
            </p:nvPr>
          </p:nvSpPr>
          <p:spPr>
            <a:xfrm>
              <a:off x="10185400" y="0"/>
              <a:ext cx="292608" cy="292608"/>
            </a:xfrm>
            <a:custGeom>
              <a:avLst/>
              <a:gdLst/>
              <a:ahLst/>
              <a:cxnLst/>
              <a:rect l="l" t="t" r="r" b="b"/>
              <a:pathLst>
                <a:path w="635000" h="635000">
                  <a:moveTo>
                    <a:pt x="317500" y="0"/>
                  </a:moveTo>
                  <a:arcTo wR="317500" hR="317500" stAng="16200000" swAng="21600000"/>
                  <a:close/>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 name="Harvey 3" hidden="1">
            <a:extLst>
              <a:ext uri="{FF2B5EF4-FFF2-40B4-BE49-F238E27FC236}">
                <a16:creationId xmlns:a16="http://schemas.microsoft.com/office/drawing/2014/main" id="{C0C1832F-33CB-4745-8855-AEC0102CE7A8}"/>
              </a:ext>
            </a:extLst>
          </p:cNvPr>
          <p:cNvGrpSpPr/>
          <p:nvPr userDrawn="1">
            <p:custDataLst>
              <p:tags r:id="rId25"/>
            </p:custDataLst>
          </p:nvPr>
        </p:nvGrpSpPr>
        <p:grpSpPr>
          <a:xfrm>
            <a:off x="10185400" y="0"/>
            <a:ext cx="292608" cy="292608"/>
            <a:chOff x="10185400" y="0"/>
            <a:chExt cx="292608" cy="292608"/>
          </a:xfrm>
          <a:solidFill>
            <a:schemeClr val="accent3"/>
          </a:solidFill>
        </p:grpSpPr>
        <p:sp>
          <p:nvSpPr>
            <p:cNvPr id="71" name="Harvey 0/3 [0] [0]" hidden="1">
              <a:extLst>
                <a:ext uri="{FF2B5EF4-FFF2-40B4-BE49-F238E27FC236}">
                  <a16:creationId xmlns:a16="http://schemas.microsoft.com/office/drawing/2014/main" id="{D050E021-BF7F-4CCF-9DD7-88E49A954446}"/>
                </a:ext>
              </a:extLst>
            </p:cNvPr>
            <p:cNvSpPr>
              <a:spLocks noChangeAspect="1"/>
            </p:cNvSpPr>
            <p:nvPr>
              <p:custDataLst>
                <p:tags r:id="rId32"/>
              </p:custDataLst>
            </p:nvPr>
          </p:nvSpPr>
          <p:spPr>
            <a:xfrm>
              <a:off x="10185400" y="0"/>
              <a:ext cx="292608" cy="292608"/>
            </a:xfrm>
            <a:custGeom>
              <a:avLst/>
              <a:gdLst/>
              <a:ahLst/>
              <a:cxnLst/>
              <a:rect l="l" t="t" r="r" b="b"/>
              <a:pathLst>
                <a:path w="635000" h="635000" fill="none">
                  <a:moveTo>
                    <a:pt x="317500" y="0"/>
                  </a:moveTo>
                  <a:arcTo wR="317500" hR="317500" stAng="-5400000" swAng="216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Harvey 1/3 [1] [1]" hidden="1">
              <a:extLst>
                <a:ext uri="{FF2B5EF4-FFF2-40B4-BE49-F238E27FC236}">
                  <a16:creationId xmlns:a16="http://schemas.microsoft.com/office/drawing/2014/main" id="{C3AFDA18-FB92-431E-9929-8A37197DF672}"/>
                </a:ext>
              </a:extLst>
            </p:cNvPr>
            <p:cNvSpPr>
              <a:spLocks noChangeAspect="1"/>
            </p:cNvSpPr>
            <p:nvPr>
              <p:custDataLst>
                <p:tags r:id="rId33"/>
              </p:custDataLst>
            </p:nvPr>
          </p:nvSpPr>
          <p:spPr>
            <a:xfrm>
              <a:off x="10185400" y="0"/>
              <a:ext cx="292608" cy="292608"/>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Harvey 2/3 [2] [2]" hidden="1">
              <a:extLst>
                <a:ext uri="{FF2B5EF4-FFF2-40B4-BE49-F238E27FC236}">
                  <a16:creationId xmlns:a16="http://schemas.microsoft.com/office/drawing/2014/main" id="{7CD7832A-31C4-45C9-9A70-82247978F02D}"/>
                </a:ext>
              </a:extLst>
            </p:cNvPr>
            <p:cNvSpPr>
              <a:spLocks noChangeAspect="1"/>
            </p:cNvSpPr>
            <p:nvPr>
              <p:custDataLst>
                <p:tags r:id="rId34"/>
              </p:custDataLst>
            </p:nvPr>
          </p:nvSpPr>
          <p:spPr>
            <a:xfrm>
              <a:off x="10185400" y="0"/>
              <a:ext cx="292608" cy="292608"/>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Harvey 3/3 [3] [3]" hidden="1">
              <a:extLst>
                <a:ext uri="{FF2B5EF4-FFF2-40B4-BE49-F238E27FC236}">
                  <a16:creationId xmlns:a16="http://schemas.microsoft.com/office/drawing/2014/main" id="{354BCF6D-0753-4E67-AD9C-E7953AF98267}"/>
                </a:ext>
              </a:extLst>
            </p:cNvPr>
            <p:cNvSpPr>
              <a:spLocks noChangeAspect="1"/>
            </p:cNvSpPr>
            <p:nvPr>
              <p:custDataLst>
                <p:tags r:id="rId35"/>
              </p:custDataLst>
            </p:nvPr>
          </p:nvSpPr>
          <p:spPr>
            <a:xfrm>
              <a:off x="10185400" y="0"/>
              <a:ext cx="292608" cy="292608"/>
            </a:xfrm>
            <a:custGeom>
              <a:avLst/>
              <a:gdLst/>
              <a:ahLst/>
              <a:cxnLst/>
              <a:rect l="l" t="t" r="r" b="b"/>
              <a:pathLst>
                <a:path w="635000" h="635000">
                  <a:moveTo>
                    <a:pt x="317500" y="0"/>
                  </a:moveTo>
                  <a:arcTo wR="317500" hR="317500" stAng="16200000" swAng="21600000"/>
                  <a:close/>
                </a:path>
              </a:pathLst>
            </a:custGeom>
            <a:grpFill/>
            <a:ln w="12700" cap="flat"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Content [Comment]" hidden="1">
            <a:extLst>
              <a:ext uri="{FF2B5EF4-FFF2-40B4-BE49-F238E27FC236}">
                <a16:creationId xmlns:a16="http://schemas.microsoft.com/office/drawing/2014/main" id="{1AE2C676-A84A-482B-B53C-2DCEEDBB8371}"/>
              </a:ext>
            </a:extLst>
          </p:cNvPr>
          <p:cNvSpPr/>
          <p:nvPr userDrawn="1"/>
        </p:nvSpPr>
        <p:spPr>
          <a:xfrm>
            <a:off x="9798424" y="116541"/>
            <a:ext cx="2259105" cy="914400"/>
          </a:xfrm>
          <a:prstGeom prst="wedgeRectCallout">
            <a:avLst/>
          </a:prstGeom>
          <a:solidFill>
            <a:schemeClr val="accent6"/>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bg2"/>
                </a:solidFill>
              </a:rPr>
              <a:t>&lt;initials&gt;, &lt;date&gt;yyyy.MM.dd </a:t>
            </a:r>
            <a:r>
              <a:rPr lang="en-US" sz="1100" dirty="0" err="1">
                <a:solidFill>
                  <a:schemeClr val="bg2"/>
                </a:solidFill>
              </a:rPr>
              <a:t>hh:mm</a:t>
            </a:r>
            <a:r>
              <a:rPr lang="en-US" sz="1100" dirty="0">
                <a:solidFill>
                  <a:schemeClr val="bg2"/>
                </a:solidFill>
              </a:rPr>
              <a:t>&lt;/date&gt;:</a:t>
            </a:r>
          </a:p>
        </p:txBody>
      </p:sp>
      <p:sp>
        <p:nvSpPr>
          <p:cNvPr id="76" name="Formatting [Comment]" hidden="1">
            <a:extLst>
              <a:ext uri="{FF2B5EF4-FFF2-40B4-BE49-F238E27FC236}">
                <a16:creationId xmlns:a16="http://schemas.microsoft.com/office/drawing/2014/main" id="{59835129-A958-4DD0-903C-B89E772299D0}"/>
              </a:ext>
            </a:extLst>
          </p:cNvPr>
          <p:cNvSpPr/>
          <p:nvPr userDrawn="1"/>
        </p:nvSpPr>
        <p:spPr>
          <a:xfrm>
            <a:off x="9798424" y="116541"/>
            <a:ext cx="2259105" cy="914400"/>
          </a:xfrm>
          <a:prstGeom prst="wedgeRectCallout">
            <a:avLst/>
          </a:prstGeom>
          <a:solidFill>
            <a:schemeClr val="accent6"/>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bg2"/>
                </a:solidFill>
              </a:rPr>
              <a:t>&lt;initials&gt;, &lt;date&gt;yyyy.MM.dd </a:t>
            </a:r>
            <a:r>
              <a:rPr lang="en-US" sz="1100" dirty="0" err="1">
                <a:solidFill>
                  <a:schemeClr val="bg2"/>
                </a:solidFill>
              </a:rPr>
              <a:t>hh:mm</a:t>
            </a:r>
            <a:r>
              <a:rPr lang="en-US" sz="1100" dirty="0">
                <a:solidFill>
                  <a:schemeClr val="bg2"/>
                </a:solidFill>
              </a:rPr>
              <a:t>&lt;/date&gt;:</a:t>
            </a:r>
          </a:p>
        </p:txBody>
      </p:sp>
      <p:sp>
        <p:nvSpPr>
          <p:cNvPr id="77" name="Dummy [Sticker]" hidden="1">
            <a:extLst>
              <a:ext uri="{FF2B5EF4-FFF2-40B4-BE49-F238E27FC236}">
                <a16:creationId xmlns:a16="http://schemas.microsoft.com/office/drawing/2014/main" id="{88504447-C826-4911-A6BF-A1A8AAD680A3}"/>
              </a:ext>
            </a:extLst>
          </p:cNvPr>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Dummy data</a:t>
            </a:r>
          </a:p>
        </p:txBody>
      </p:sp>
      <p:sp>
        <p:nvSpPr>
          <p:cNvPr id="78" name="Update [Sticker]" hidden="1">
            <a:extLst>
              <a:ext uri="{FF2B5EF4-FFF2-40B4-BE49-F238E27FC236}">
                <a16:creationId xmlns:a16="http://schemas.microsoft.com/office/drawing/2014/main" id="{D3636743-DF6F-4084-B6F5-681809334A13}"/>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Update data</a:t>
            </a:r>
          </a:p>
        </p:txBody>
      </p:sp>
      <p:sp>
        <p:nvSpPr>
          <p:cNvPr id="79" name="Responsible [Sticker]" hidden="1">
            <a:extLst>
              <a:ext uri="{FF2B5EF4-FFF2-40B4-BE49-F238E27FC236}">
                <a16:creationId xmlns:a16="http://schemas.microsoft.com/office/drawing/2014/main" id="{471E64F8-DA1C-4FE4-B03C-D731B1B1F878}"/>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Responsible:</a:t>
            </a:r>
          </a:p>
          <a:p>
            <a:pPr algn="ctr"/>
            <a:endParaRPr lang="en-US" dirty="0">
              <a:solidFill>
                <a:srgbClr val="FFFFFF"/>
              </a:solidFill>
            </a:endParaRPr>
          </a:p>
        </p:txBody>
      </p:sp>
      <p:sp>
        <p:nvSpPr>
          <p:cNvPr id="80" name="Final [Sticker]" hidden="1">
            <a:extLst>
              <a:ext uri="{FF2B5EF4-FFF2-40B4-BE49-F238E27FC236}">
                <a16:creationId xmlns:a16="http://schemas.microsoft.com/office/drawing/2014/main" id="{75DA0023-E6AC-49E9-B043-A64C04959DC8}"/>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Final</a:t>
            </a:r>
          </a:p>
        </p:txBody>
      </p:sp>
      <p:sp>
        <p:nvSpPr>
          <p:cNvPr id="81" name="Draft [Sticker]" hidden="1">
            <a:extLst>
              <a:ext uri="{FF2B5EF4-FFF2-40B4-BE49-F238E27FC236}">
                <a16:creationId xmlns:a16="http://schemas.microsoft.com/office/drawing/2014/main" id="{F2613868-11EC-456F-9242-3D114522205A}"/>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Draft</a:t>
            </a:r>
          </a:p>
        </p:txBody>
      </p:sp>
      <p:sp>
        <p:nvSpPr>
          <p:cNvPr id="82" name="Discussion [Sticker]" hidden="1">
            <a:extLst>
              <a:ext uri="{FF2B5EF4-FFF2-40B4-BE49-F238E27FC236}">
                <a16:creationId xmlns:a16="http://schemas.microsoft.com/office/drawing/2014/main" id="{5A0E8E09-B366-436A-A06B-FC4D9DC19B42}"/>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For discussion</a:t>
            </a:r>
          </a:p>
        </p:txBody>
      </p:sp>
      <p:sp>
        <p:nvSpPr>
          <p:cNvPr id="83" name="Internal [Sticker]" hidden="1">
            <a:extLst>
              <a:ext uri="{FF2B5EF4-FFF2-40B4-BE49-F238E27FC236}">
                <a16:creationId xmlns:a16="http://schemas.microsoft.com/office/drawing/2014/main" id="{37F9FFBA-05DE-482F-933D-F195713A49DA}"/>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solidFill>
                  <a:srgbClr val="FFFFFF"/>
                </a:solidFill>
              </a:rPr>
              <a:t>Internal use </a:t>
            </a:r>
          </a:p>
          <a:p>
            <a:pPr algn="ctr">
              <a:spcBef>
                <a:spcPts val="0"/>
              </a:spcBef>
            </a:pPr>
            <a:r>
              <a:rPr lang="en-US" dirty="0">
                <a:solidFill>
                  <a:srgbClr val="FFFFFF"/>
                </a:solidFill>
              </a:rPr>
              <a:t>only</a:t>
            </a:r>
          </a:p>
        </p:txBody>
      </p:sp>
      <p:sp>
        <p:nvSpPr>
          <p:cNvPr id="84" name="Backup [Sticker]" hidden="1">
            <a:extLst>
              <a:ext uri="{FF2B5EF4-FFF2-40B4-BE49-F238E27FC236}">
                <a16:creationId xmlns:a16="http://schemas.microsoft.com/office/drawing/2014/main" id="{7BA43CDA-8919-418E-95A0-C7E324A8E4CD}"/>
              </a:ext>
            </a:extLst>
          </p:cNvPr>
          <p:cNvSpPr>
            <a:spLocks/>
          </p:cNvSpPr>
          <p:nvPr userDrawn="1"/>
        </p:nvSpPr>
        <p:spPr>
          <a:xfrm>
            <a:off x="10205545" y="189186"/>
            <a:ext cx="1786759" cy="683173"/>
          </a:xfrm>
          <a:prstGeom prst="rect">
            <a:avLst/>
          </a:prstGeom>
          <a:solidFill>
            <a:schemeClr val="accent3"/>
          </a:solidFill>
          <a:ln w="285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Backup</a:t>
            </a:r>
          </a:p>
        </p:txBody>
      </p:sp>
      <p:sp>
        <p:nvSpPr>
          <p:cNvPr id="85" name="Footnote [Placeholder]" hidden="1">
            <a:extLst>
              <a:ext uri="{FF2B5EF4-FFF2-40B4-BE49-F238E27FC236}">
                <a16:creationId xmlns:a16="http://schemas.microsoft.com/office/drawing/2014/main" id="{0E4174D4-99E2-4FBC-A6A4-85FDA95F0F54}"/>
              </a:ext>
            </a:extLst>
          </p:cNvPr>
          <p:cNvSpPr/>
          <p:nvPr userDrawn="1"/>
        </p:nvSpPr>
        <p:spPr>
          <a:xfrm>
            <a:off x="1425600" y="7114259"/>
            <a:ext cx="7225200" cy="123111"/>
          </a:xfrm>
          <a:prstGeom prst="rect">
            <a:avLst/>
          </a:prstGeom>
        </p:spPr>
        <p:txBody>
          <a:bodyPr wrap="square" lIns="0" tIns="0" rIns="0" bIns="0" anchor="b" anchorCtr="0">
            <a:spAutoFit/>
          </a:bodyPr>
          <a:lstStyle/>
          <a:p>
            <a:pPr lvl="0" defTabSz="1005505" eaLnBrk="1" fontAlgn="auto" hangingPunct="1">
              <a:spcBef>
                <a:spcPts val="0"/>
              </a:spcBef>
              <a:spcAft>
                <a:spcPts val="0"/>
              </a:spcAft>
            </a:pPr>
            <a:r>
              <a:rPr lang="en-GB" sz="800" dirty="0">
                <a:solidFill>
                  <a:prstClr val="black"/>
                </a:solidFill>
                <a:latin typeface="+mn-lt"/>
              </a:rPr>
              <a:t>(n)</a:t>
            </a:r>
            <a:endParaRPr lang="en-US" sz="800" dirty="0">
              <a:solidFill>
                <a:prstClr val="black"/>
              </a:solidFill>
              <a:latin typeface="+mn-lt"/>
            </a:endParaRPr>
          </a:p>
        </p:txBody>
      </p:sp>
      <p:grpSp>
        <p:nvGrpSpPr>
          <p:cNvPr id="41" name="Harvey 4" hidden="1">
            <a:extLst>
              <a:ext uri="{FF2B5EF4-FFF2-40B4-BE49-F238E27FC236}">
                <a16:creationId xmlns:a16="http://schemas.microsoft.com/office/drawing/2014/main" id="{03811FA8-97C1-4A3E-BF83-BAEAD0CBEB82}"/>
              </a:ext>
            </a:extLst>
          </p:cNvPr>
          <p:cNvGrpSpPr>
            <a:grpSpLocks/>
          </p:cNvGrpSpPr>
          <p:nvPr userDrawn="1">
            <p:custDataLst>
              <p:tags r:id="rId26"/>
            </p:custDataLst>
          </p:nvPr>
        </p:nvGrpSpPr>
        <p:grpSpPr>
          <a:xfrm>
            <a:off x="10185400" y="0"/>
            <a:ext cx="292608" cy="292608"/>
            <a:chOff x="0" y="0"/>
            <a:chExt cx="914400" cy="914400"/>
          </a:xfrm>
          <a:solidFill>
            <a:schemeClr val="tx1"/>
          </a:solidFill>
        </p:grpSpPr>
        <p:sp>
          <p:nvSpPr>
            <p:cNvPr id="42" name="Harvey 0/4 [0]" hidden="1">
              <a:extLst>
                <a:ext uri="{FF2B5EF4-FFF2-40B4-BE49-F238E27FC236}">
                  <a16:creationId xmlns:a16="http://schemas.microsoft.com/office/drawing/2014/main" id="{873DACBE-A115-43B9-9CA2-AB386FC921FA}"/>
                </a:ext>
              </a:extLst>
            </p:cNvPr>
            <p:cNvSpPr>
              <a:spLocks noChangeAspect="1"/>
            </p:cNvSpPr>
            <p:nvPr>
              <p:custDataLst>
                <p:tags r:id="rId2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Harvey 1/4 [1]" hidden="1">
              <a:extLst>
                <a:ext uri="{FF2B5EF4-FFF2-40B4-BE49-F238E27FC236}">
                  <a16:creationId xmlns:a16="http://schemas.microsoft.com/office/drawing/2014/main" id="{CAFBA1E3-91A5-40A4-844D-06EDFAFF50BC}"/>
                </a:ext>
              </a:extLst>
            </p:cNvPr>
            <p:cNvSpPr>
              <a:spLocks noChangeAspect="1"/>
            </p:cNvSpPr>
            <p:nvPr>
              <p:custDataLst>
                <p:tags r:id="rId2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Harvey 2/4 [2]" hidden="1">
              <a:extLst>
                <a:ext uri="{FF2B5EF4-FFF2-40B4-BE49-F238E27FC236}">
                  <a16:creationId xmlns:a16="http://schemas.microsoft.com/office/drawing/2014/main" id="{ED674E19-181A-4FAF-AF8B-998685ECABDC}"/>
                </a:ext>
              </a:extLst>
            </p:cNvPr>
            <p:cNvSpPr>
              <a:spLocks noChangeAspect="1"/>
            </p:cNvSpPr>
            <p:nvPr>
              <p:custDataLst>
                <p:tags r:id="rId2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Harvey 3/4 [3]" hidden="1">
              <a:extLst>
                <a:ext uri="{FF2B5EF4-FFF2-40B4-BE49-F238E27FC236}">
                  <a16:creationId xmlns:a16="http://schemas.microsoft.com/office/drawing/2014/main" id="{6C0124E1-452B-4754-A45D-5C44556A79E9}"/>
                </a:ext>
              </a:extLst>
            </p:cNvPr>
            <p:cNvSpPr>
              <a:spLocks noChangeAspect="1"/>
            </p:cNvSpPr>
            <p:nvPr>
              <p:custDataLst>
                <p:tags r:id="rId3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rvey 4/4 [4]" hidden="1">
              <a:extLst>
                <a:ext uri="{FF2B5EF4-FFF2-40B4-BE49-F238E27FC236}">
                  <a16:creationId xmlns:a16="http://schemas.microsoft.com/office/drawing/2014/main" id="{6550B5C6-3AFC-4556-BB12-0795A2313DC7}"/>
                </a:ext>
              </a:extLst>
            </p:cNvPr>
            <p:cNvSpPr>
              <a:spLocks noChangeAspect="1"/>
            </p:cNvSpPr>
            <p:nvPr>
              <p:custDataLst>
                <p:tags r:id="rId3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10329707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 id="2147484271" r:id="rId13"/>
    <p:sldLayoutId id="2147484272" r:id="rId14"/>
    <p:sldLayoutId id="2147484273" r:id="rId15"/>
    <p:sldLayoutId id="2147484274" r:id="rId16"/>
    <p:sldLayoutId id="2147484275" r:id="rId17"/>
    <p:sldLayoutId id="2147484276" r:id="rId18"/>
    <p:sldLayoutId id="2147484278" r:id="rId19"/>
  </p:sldLayoutIdLst>
  <p:hf hdr="0" ftr="0" dt="0"/>
  <p:txStyles>
    <p:titleStyle>
      <a:lvl1pPr algn="l" defTabSz="1005505" rtl="0" eaLnBrk="1" latinLnBrk="0" hangingPunct="1">
        <a:lnSpc>
          <a:spcPct val="95000"/>
        </a:lnSpc>
        <a:spcBef>
          <a:spcPct val="0"/>
        </a:spcBef>
        <a:buNone/>
        <a:defRPr lang="en-US" sz="2800" b="0" kern="1200" baseline="0" dirty="0">
          <a:solidFill>
            <a:schemeClr val="tx1"/>
          </a:solidFill>
          <a:latin typeface="+mn-lt"/>
          <a:ea typeface="+mn-ea"/>
          <a:cs typeface="+mj-cs"/>
        </a:defRPr>
      </a:lvl1pPr>
    </p:titleStyle>
    <p:body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p:bodyStyle>
    <p:otherStyle>
      <a:defPPr>
        <a:defRPr lang="en-US"/>
      </a:defPPr>
      <a:lvl1pPr marL="0" algn="l" defTabSz="1005505" rtl="0" eaLnBrk="1" latinLnBrk="0" hangingPunct="1">
        <a:defRPr sz="2000" kern="1200">
          <a:solidFill>
            <a:schemeClr val="tx1"/>
          </a:solidFill>
          <a:latin typeface="+mn-lt"/>
          <a:ea typeface="+mn-ea"/>
          <a:cs typeface="+mn-cs"/>
        </a:defRPr>
      </a:lvl1pPr>
      <a:lvl2pPr marL="502753" algn="l" defTabSz="1005505" rtl="0" eaLnBrk="1" latinLnBrk="0" hangingPunct="1">
        <a:defRPr sz="2000" kern="1200">
          <a:solidFill>
            <a:schemeClr val="tx1"/>
          </a:solidFill>
          <a:latin typeface="+mn-lt"/>
          <a:ea typeface="+mn-ea"/>
          <a:cs typeface="+mn-cs"/>
        </a:defRPr>
      </a:lvl2pPr>
      <a:lvl3pPr marL="1005505" algn="l" defTabSz="1005505" rtl="0" eaLnBrk="1" latinLnBrk="0" hangingPunct="1">
        <a:defRPr sz="2000" kern="1200">
          <a:solidFill>
            <a:schemeClr val="tx1"/>
          </a:solidFill>
          <a:latin typeface="+mn-lt"/>
          <a:ea typeface="+mn-ea"/>
          <a:cs typeface="+mn-cs"/>
        </a:defRPr>
      </a:lvl3pPr>
      <a:lvl4pPr marL="1508257" algn="l" defTabSz="1005505" rtl="0" eaLnBrk="1" latinLnBrk="0" hangingPunct="1">
        <a:defRPr sz="2000" kern="1200">
          <a:solidFill>
            <a:schemeClr val="tx1"/>
          </a:solidFill>
          <a:latin typeface="+mn-lt"/>
          <a:ea typeface="+mn-ea"/>
          <a:cs typeface="+mn-cs"/>
        </a:defRPr>
      </a:lvl4pPr>
      <a:lvl5pPr marL="2011009" algn="l" defTabSz="1005505" rtl="0" eaLnBrk="1" latinLnBrk="0" hangingPunct="1">
        <a:defRPr sz="2000" kern="1200">
          <a:solidFill>
            <a:schemeClr val="tx1"/>
          </a:solidFill>
          <a:latin typeface="+mn-lt"/>
          <a:ea typeface="+mn-ea"/>
          <a:cs typeface="+mn-cs"/>
        </a:defRPr>
      </a:lvl5pPr>
      <a:lvl6pPr marL="2513761" algn="l" defTabSz="1005505" rtl="0" eaLnBrk="1" latinLnBrk="0" hangingPunct="1">
        <a:defRPr sz="2000" kern="1200">
          <a:solidFill>
            <a:schemeClr val="tx1"/>
          </a:solidFill>
          <a:latin typeface="+mn-lt"/>
          <a:ea typeface="+mn-ea"/>
          <a:cs typeface="+mn-cs"/>
        </a:defRPr>
      </a:lvl6pPr>
      <a:lvl7pPr marL="3016512" algn="l" defTabSz="1005505" rtl="0" eaLnBrk="1" latinLnBrk="0" hangingPunct="1">
        <a:defRPr sz="2000" kern="1200">
          <a:solidFill>
            <a:schemeClr val="tx1"/>
          </a:solidFill>
          <a:latin typeface="+mn-lt"/>
          <a:ea typeface="+mn-ea"/>
          <a:cs typeface="+mn-cs"/>
        </a:defRPr>
      </a:lvl7pPr>
      <a:lvl8pPr marL="3519265" algn="l" defTabSz="1005505" rtl="0" eaLnBrk="1" latinLnBrk="0" hangingPunct="1">
        <a:defRPr sz="2000" kern="1200">
          <a:solidFill>
            <a:schemeClr val="tx1"/>
          </a:solidFill>
          <a:latin typeface="+mn-lt"/>
          <a:ea typeface="+mn-ea"/>
          <a:cs typeface="+mn-cs"/>
        </a:defRPr>
      </a:lvl8pPr>
      <a:lvl9pPr marL="4022016" algn="l" defTabSz="1005505"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xml"/><Relationship Id="rId1" Type="http://schemas.openxmlformats.org/officeDocument/2006/relationships/customXml" Target="../../customXml/item20.xm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43.png"/><Relationship Id="rId5" Type="http://schemas.openxmlformats.org/officeDocument/2006/relationships/diagramColors" Target="../diagrams/colors1.xml"/><Relationship Id="rId10" Type="http://schemas.openxmlformats.org/officeDocument/2006/relationships/image" Target="../media/image42.svg"/><Relationship Id="rId4" Type="http://schemas.openxmlformats.org/officeDocument/2006/relationships/diagramQuickStyle" Target="../diagrams/quickStyle1.xml"/><Relationship Id="rId9" Type="http://schemas.openxmlformats.org/officeDocument/2006/relationships/image" Target="../media/image41.png"/><Relationship Id="rId1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11.xml"/><Relationship Id="rId6" Type="http://schemas.openxmlformats.org/officeDocument/2006/relationships/image" Target="../media/image52.jpeg"/><Relationship Id="rId5" Type="http://schemas.openxmlformats.org/officeDocument/2006/relationships/image" Target="../media/image511.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sv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5.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sv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sv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13" Type="http://schemas.microsoft.com/office/2007/relationships/diagramDrawing" Target="../diagrams/drawing2.xml"/><Relationship Id="rId18" Type="http://schemas.openxmlformats.org/officeDocument/2006/relationships/image" Target="../media/image66.png"/><Relationship Id="rId7" Type="http://schemas.openxmlformats.org/officeDocument/2006/relationships/image" Target="../media/image83.png"/><Relationship Id="rId12" Type="http://schemas.openxmlformats.org/officeDocument/2006/relationships/diagramColors" Target="../diagrams/colors2.xml"/><Relationship Id="rId17" Type="http://schemas.openxmlformats.org/officeDocument/2006/relationships/diagramColors" Target="../diagrams/colors2.xml"/><Relationship Id="rId16" Type="http://schemas.openxmlformats.org/officeDocument/2006/relationships/diagramQuickStyle" Target="../diagrams/quickStyle2.xml"/><Relationship Id="rId1" Type="http://schemas.openxmlformats.org/officeDocument/2006/relationships/slideLayout" Target="../slideLayouts/slideLayout5.xml"/><Relationship Id="rId6" Type="http://schemas.openxmlformats.org/officeDocument/2006/relationships/image" Target="../media/image540.png"/><Relationship Id="rId11" Type="http://schemas.openxmlformats.org/officeDocument/2006/relationships/diagramQuickStyle" Target="../diagrams/quickStyle2.xml"/><Relationship Id="rId15" Type="http://schemas.openxmlformats.org/officeDocument/2006/relationships/diagramLayout" Target="../diagrams/layout2.xml"/><Relationship Id="rId10" Type="http://schemas.openxmlformats.org/officeDocument/2006/relationships/diagramLayout" Target="../diagrams/layout2.xml"/><Relationship Id="rId19" Type="http://schemas.openxmlformats.org/officeDocument/2006/relationships/image" Target="../media/image670.png"/><Relationship Id="rId9" Type="http://schemas.openxmlformats.org/officeDocument/2006/relationships/diagramData" Target="../diagrams/data2.xml"/><Relationship Id="rId14" Type="http://schemas.openxmlformats.org/officeDocument/2006/relationships/diagramData" Target="../diagrams/data20.xml"/></Relationships>
</file>

<file path=ppt/slides/_rels/slide34.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6.svg"/><Relationship Id="rId7" Type="http://schemas.openxmlformats.org/officeDocument/2006/relationships/image" Target="../media/image840.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30.png"/><Relationship Id="rId5" Type="http://schemas.openxmlformats.org/officeDocument/2006/relationships/image" Target="../media/image88.sv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0.svg"/><Relationship Id="rId7" Type="http://schemas.openxmlformats.org/officeDocument/2006/relationships/image" Target="../media/image911.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2.sv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78.svg"/><Relationship Id="rId7" Type="http://schemas.openxmlformats.org/officeDocument/2006/relationships/image" Target="../media/image95.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4.sv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75.xml"/><Relationship Id="rId1" Type="http://schemas.openxmlformats.org/officeDocument/2006/relationships/tags" Target="../tags/tag174.xml"/></Relationships>
</file>

<file path=ppt/slides/_rels/slide4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5.xml"/><Relationship Id="rId4" Type="http://schemas.openxmlformats.org/officeDocument/2006/relationships/image" Target="../media/image920.png"/></Relationships>
</file>

<file path=ppt/slides/_rels/slide41.xml.rels><?xml version="1.0" encoding="UTF-8" standalone="yes"?>
<Relationships xmlns="http://schemas.openxmlformats.org/package/2006/relationships"><Relationship Id="rId8" Type="http://schemas.openxmlformats.org/officeDocument/2006/relationships/image" Target="../media/image95.bin"/><Relationship Id="rId3" Type="http://schemas.openxmlformats.org/officeDocument/2006/relationships/tags" Target="../tags/tag179.xml"/><Relationship Id="rId7" Type="http://schemas.openxmlformats.org/officeDocument/2006/relationships/image" Target="../media/image950.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94.png"/><Relationship Id="rId11" Type="http://schemas.openxmlformats.org/officeDocument/2006/relationships/image" Target="../media/image98.bin"/><Relationship Id="rId5" Type="http://schemas.openxmlformats.org/officeDocument/2006/relationships/image" Target="../media/image930.png"/><Relationship Id="rId10" Type="http://schemas.openxmlformats.org/officeDocument/2006/relationships/image" Target="../media/image97.bin"/><Relationship Id="rId4" Type="http://schemas.openxmlformats.org/officeDocument/2006/relationships/slideLayout" Target="../slideLayouts/slideLayout5.xml"/><Relationship Id="rId9" Type="http://schemas.openxmlformats.org/officeDocument/2006/relationships/image" Target="../media/image96.bin"/></Relationships>
</file>

<file path=ppt/slides/_rels/slide42.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182.xml"/><Relationship Id="rId21" Type="http://schemas.openxmlformats.org/officeDocument/2006/relationships/image" Target="../media/image96.bin"/><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tags" Target="../tags/tag181.xml"/><Relationship Id="rId16" Type="http://schemas.openxmlformats.org/officeDocument/2006/relationships/image" Target="../media/image109.png"/><Relationship Id="rId20" Type="http://schemas.openxmlformats.org/officeDocument/2006/relationships/image" Target="../media/image95.bin"/><Relationship Id="rId1" Type="http://schemas.openxmlformats.org/officeDocument/2006/relationships/tags" Target="../tags/tag180.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23" Type="http://schemas.openxmlformats.org/officeDocument/2006/relationships/image" Target="../media/image98.bin"/><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slideLayout" Target="../slideLayouts/slideLayout5.xml"/><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97.bin"/></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19.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33.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38.png"/><Relationship Id="rId5" Type="http://schemas.openxmlformats.org/officeDocument/2006/relationships/image" Target="../media/image121.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20.png"/><Relationship Id="rId9" Type="http://schemas.openxmlformats.org/officeDocument/2006/relationships/image" Target="../media/image136.png"/><Relationship Id="rId14" Type="http://schemas.openxmlformats.org/officeDocument/2006/relationships/image" Target="../media/image141.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png"/><Relationship Id="rId16"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61.svg"/><Relationship Id="rId7" Type="http://schemas.openxmlformats.org/officeDocument/2006/relationships/image" Target="../media/image165.svg"/><Relationship Id="rId2" Type="http://schemas.openxmlformats.org/officeDocument/2006/relationships/image" Target="../media/image160.png"/><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3.svg"/><Relationship Id="rId4" Type="http://schemas.openxmlformats.org/officeDocument/2006/relationships/image" Target="../media/image162.png"/></Relationships>
</file>

<file path=ppt/slides/_rels/slide51.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xml"/><Relationship Id="rId5" Type="http://schemas.openxmlformats.org/officeDocument/2006/relationships/image" Target="../media/image163.sv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0.svg"/><Relationship Id="rId7" Type="http://schemas.openxmlformats.org/officeDocument/2006/relationships/image" Target="../media/image174.sv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4.xml"/><Relationship Id="rId6" Type="http://schemas.openxmlformats.org/officeDocument/2006/relationships/image" Target="../media/image173.png"/><Relationship Id="rId11" Type="http://schemas.openxmlformats.org/officeDocument/2006/relationships/image" Target="../media/image179.png"/><Relationship Id="rId5" Type="http://schemas.openxmlformats.org/officeDocument/2006/relationships/image" Target="../media/image172.svg"/><Relationship Id="rId10" Type="http://schemas.openxmlformats.org/officeDocument/2006/relationships/image" Target="../media/image178.png"/><Relationship Id="rId4" Type="http://schemas.openxmlformats.org/officeDocument/2006/relationships/image" Target="../media/image171.png"/><Relationship Id="rId9" Type="http://schemas.openxmlformats.org/officeDocument/2006/relationships/image" Target="../media/image177.png"/></Relationships>
</file>

<file path=ppt/slides/_rels/slide54.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5.xml"/><Relationship Id="rId1" Type="http://schemas.openxmlformats.org/officeDocument/2006/relationships/tags" Target="../tags/tag17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sv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eys">
            <a:extLst>
              <a:ext uri="{FF2B5EF4-FFF2-40B4-BE49-F238E27FC236}">
                <a16:creationId xmlns:a16="http://schemas.microsoft.com/office/drawing/2014/main" id="{7166B4F8-5DA3-48C8-BAEB-73FB6EF9D1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2710" y="4118687"/>
            <a:ext cx="2789054" cy="3021822"/>
          </a:xfrm>
          <a:prstGeom prst="rect">
            <a:avLst/>
          </a:prstGeom>
        </p:spPr>
      </p:pic>
      <p:sp>
        <p:nvSpPr>
          <p:cNvPr id="3" name="Title 2"/>
          <p:cNvSpPr>
            <a:spLocks noGrp="1"/>
          </p:cNvSpPr>
          <p:nvPr>
            <p:ph type="ctrTitle"/>
          </p:nvPr>
        </p:nvSpPr>
        <p:spPr/>
        <p:txBody>
          <a:bodyPr/>
          <a:lstStyle/>
          <a:p>
            <a:r>
              <a:rPr kumimoji="1" lang="pl-PL" altLang="ja-JP" dirty="0"/>
              <a:t>Modelowanie wielowymiarowe</a:t>
            </a:r>
            <a:br>
              <a:rPr kumimoji="1" lang="pl-PL" altLang="ja-JP" dirty="0"/>
            </a:br>
            <a:r>
              <a:rPr kumimoji="1" lang="pl-PL" altLang="ja-JP" dirty="0"/>
              <a:t>za pomocą kopuł</a:t>
            </a:r>
            <a:endParaRPr kumimoji="1" lang="en-US" altLang="ja-JP" dirty="0"/>
          </a:p>
        </p:txBody>
      </p:sp>
      <p:sp>
        <p:nvSpPr>
          <p:cNvPr id="4" name="Subtitle 3"/>
          <p:cNvSpPr>
            <a:spLocks noGrp="1"/>
          </p:cNvSpPr>
          <p:nvPr>
            <p:ph type="subTitle" idx="1"/>
          </p:nvPr>
        </p:nvSpPr>
        <p:spPr/>
        <p:txBody>
          <a:bodyPr/>
          <a:lstStyle/>
          <a:p>
            <a:r>
              <a:rPr kumimoji="1" lang="pl-PL" altLang="ja-JP" dirty="0"/>
              <a:t>Przykład opcji </a:t>
            </a:r>
            <a:r>
              <a:rPr kumimoji="1" lang="pl-PL" altLang="ja-JP" dirty="0" err="1"/>
              <a:t>spread</a:t>
            </a:r>
            <a:endParaRPr kumimoji="1" lang="en-US" altLang="ja-JP" dirty="0"/>
          </a:p>
        </p:txBody>
      </p:sp>
      <p:sp>
        <p:nvSpPr>
          <p:cNvPr id="6" name="Text Placeholder 5"/>
          <p:cNvSpPr>
            <a:spLocks noGrp="1"/>
          </p:cNvSpPr>
          <p:nvPr>
            <p:ph type="body" sz="quarter" idx="11"/>
          </p:nvPr>
        </p:nvSpPr>
        <p:spPr/>
        <p:txBody>
          <a:bodyPr/>
          <a:lstStyle/>
          <a:p>
            <a:r>
              <a:rPr kumimoji="1" lang="pl-PL" altLang="ja-JP" dirty="0"/>
              <a:t>Piotr Mikler</a:t>
            </a:r>
            <a:endParaRPr kumimoji="1" lang="en-US" altLang="ja-JP" dirty="0"/>
          </a:p>
        </p:txBody>
      </p:sp>
      <p:sp>
        <p:nvSpPr>
          <p:cNvPr id="7" name="Text Placeholder 6"/>
          <p:cNvSpPr>
            <a:spLocks noGrp="1"/>
          </p:cNvSpPr>
          <p:nvPr>
            <p:ph type="body" sz="quarter" idx="12"/>
          </p:nvPr>
        </p:nvSpPr>
        <p:spPr/>
        <p:txBody>
          <a:bodyPr/>
          <a:lstStyle/>
          <a:p>
            <a:r>
              <a:rPr kumimoji="1" lang="pl-PL" altLang="ja-JP" dirty="0" err="1"/>
              <a:t>Risk</a:t>
            </a:r>
            <a:r>
              <a:rPr kumimoji="1" lang="pl-PL" altLang="ja-JP" dirty="0"/>
              <a:t> Modeling &amp; Analytics </a:t>
            </a:r>
            <a:r>
              <a:rPr kumimoji="1" lang="pl-PL" altLang="ja-JP" dirty="0" err="1"/>
              <a:t>Specialist</a:t>
            </a:r>
            <a:endParaRPr kumimoji="1" lang="en-US" altLang="ja-JP" dirty="0"/>
          </a:p>
          <a:p>
            <a:r>
              <a:rPr kumimoji="1" lang="en-US" altLang="ja-JP" dirty="0"/>
              <a:t>FSM-QSA</a:t>
            </a:r>
            <a:r>
              <a:rPr kumimoji="1" lang="pl-PL" altLang="ja-JP" dirty="0"/>
              <a:t> </a:t>
            </a:r>
            <a:r>
              <a:rPr kumimoji="1" lang="en-US" altLang="ja-JP" dirty="0"/>
              <a:t>|</a:t>
            </a:r>
            <a:r>
              <a:rPr kumimoji="1" lang="pl-PL" altLang="ja-JP" dirty="0"/>
              <a:t> </a:t>
            </a:r>
            <a:r>
              <a:rPr kumimoji="1" lang="en-US" altLang="ja-JP" dirty="0"/>
              <a:t>Data and Model </a:t>
            </a:r>
            <a:r>
              <a:rPr kumimoji="1" lang="en-US" altLang="ja-JP" dirty="0" err="1"/>
              <a:t>Inte</a:t>
            </a:r>
            <a:r>
              <a:rPr kumimoji="1" lang="pl-PL" altLang="ja-JP" dirty="0" err="1"/>
              <a:t>ll</a:t>
            </a:r>
            <a:r>
              <a:rPr kumimoji="1" lang="en-US" altLang="ja-JP" dirty="0" err="1"/>
              <a:t>igence</a:t>
            </a:r>
            <a:endParaRPr kumimoji="1" lang="en-US" altLang="ja-JP" dirty="0"/>
          </a:p>
          <a:p>
            <a:endParaRPr kumimoji="1" lang="en-US" altLang="ja-JP" dirty="0"/>
          </a:p>
        </p:txBody>
      </p:sp>
      <p:sp>
        <p:nvSpPr>
          <p:cNvPr id="5" name="Text Placeholder 4"/>
          <p:cNvSpPr>
            <a:spLocks noGrp="1"/>
          </p:cNvSpPr>
          <p:nvPr>
            <p:ph type="body" sz="quarter" idx="10"/>
          </p:nvPr>
        </p:nvSpPr>
        <p:spPr>
          <a:xfrm>
            <a:off x="408098" y="6840000"/>
            <a:ext cx="3575304" cy="300575"/>
          </a:xfrm>
        </p:spPr>
        <p:txBody>
          <a:bodyPr/>
          <a:lstStyle/>
          <a:p>
            <a:r>
              <a:rPr kumimoji="1" lang="pl-PL" altLang="ja-JP" dirty="0"/>
              <a:t>X KKMF - </a:t>
            </a:r>
            <a:r>
              <a:rPr kumimoji="1" lang="pl-PL" altLang="ja-JP" sz="1600" dirty="0"/>
              <a:t>May 14th, 2022</a:t>
            </a:r>
            <a:endParaRPr kumimoji="1" lang="en-US" altLang="ja-JP" sz="1600" dirty="0"/>
          </a:p>
        </p:txBody>
      </p:sp>
    </p:spTree>
    <p:custDataLst>
      <p:custData r:id="rId1"/>
      <p:custData r:id="rId2"/>
    </p:custDataLst>
    <p:extLst>
      <p:ext uri="{BB962C8B-B14F-4D97-AF65-F5344CB8AC3E}">
        <p14:creationId xmlns:p14="http://schemas.microsoft.com/office/powerpoint/2010/main" val="103862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08DF-70CE-4043-8D52-8A24F1D70182}"/>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6" name="Text Placeholder 3">
            <a:extLst>
              <a:ext uri="{FF2B5EF4-FFF2-40B4-BE49-F238E27FC236}">
                <a16:creationId xmlns:a16="http://schemas.microsoft.com/office/drawing/2014/main" id="{9BC0D012-C12B-BEC7-1BC8-CE31AC908708}"/>
              </a:ext>
            </a:extLst>
          </p:cNvPr>
          <p:cNvSpPr>
            <a:spLocks noGrp="1"/>
          </p:cNvSpPr>
          <p:nvPr>
            <p:ph type="body" idx="16"/>
          </p:nvPr>
        </p:nvSpPr>
        <p:spPr>
          <a:xfrm>
            <a:off x="2656799" y="1858963"/>
            <a:ext cx="6955513" cy="356400"/>
          </a:xfrm>
        </p:spPr>
        <p:txBody>
          <a:bodyPr/>
          <a:lstStyle/>
          <a:p>
            <a:r>
              <a:rPr lang="pl-PL" sz="1400" dirty="0"/>
              <a:t>Dwa źródła ryzyka rynkowego</a:t>
            </a:r>
            <a:endParaRPr lang="en-US" sz="1400" dirty="0"/>
          </a:p>
        </p:txBody>
      </p:sp>
      <p:sp>
        <p:nvSpPr>
          <p:cNvPr id="18" name="Text Placeholder 5">
            <a:extLst>
              <a:ext uri="{FF2B5EF4-FFF2-40B4-BE49-F238E27FC236}">
                <a16:creationId xmlns:a16="http://schemas.microsoft.com/office/drawing/2014/main" id="{A8A10A8A-B871-C448-EF94-874F21185374}"/>
              </a:ext>
            </a:extLst>
          </p:cNvPr>
          <p:cNvSpPr>
            <a:spLocks noGrp="1"/>
          </p:cNvSpPr>
          <p:nvPr>
            <p:ph type="body" sz="quarter" idx="47"/>
          </p:nvPr>
        </p:nvSpPr>
        <p:spPr>
          <a:xfrm>
            <a:off x="2656799" y="6084000"/>
            <a:ext cx="6955200" cy="122400"/>
          </a:xfrm>
        </p:spPr>
        <p:txBody>
          <a:bodyPr/>
          <a:lstStyle/>
          <a:p>
            <a:r>
              <a:rPr lang="pl-PL" dirty="0"/>
              <a:t>Source: Opracowanie własne</a:t>
            </a:r>
            <a:endParaRPr lang="en-US" dirty="0"/>
          </a:p>
        </p:txBody>
      </p:sp>
      <p:graphicFrame>
        <p:nvGraphicFramePr>
          <p:cNvPr id="9" name="Content Placeholder 8" descr="{&quot;ChartDesign&quot;:{&quot;General&quot;:{&quot;FontBold&quot;:null,&quot;FontName&quot;:null,&quot;FontNameFarEast&quot;:null,&quot;FontNameComplexScript&quot;:null,&quot;FontSize&quot;:null,&quot;FontSizePp&quot;:null,&quot;FontColorRef&quot;:null},&quot;Gridlines&quot;:null,&quot;Axis&quot;:null,&quot;ChartTitle&quot;:{&quot;ChartTitlePosition&quot;:&quot;Undefined&quot;,&quot;FontBold&quot;:null,&quot;FontName&quot;:null,&quot;FontNameFarEast&quot;:null,&quot;FontNameComplexScript&quot;:null,&quot;FontSize&quot;:null,&quot;FontSizePp&quot;:null,&quot;FontColorRef&quot;:null},&quot;Legend&quot;:{&quot;Position&quot;:null,&quot;FontBold&quot;:null,&quot;FontName&quot;:null,&quot;FontNameFarEast&quot;:null,&quot;FontNameComplexScript&quot;:null,&quot;FontSize&quot;:null,&quot;FontSizePp&quot;:null,&quot;FontColorRef&quot;:null},&quot;ChartArea&quot;:{&quot;FillType&quot;:null,&quot;FillColorRef&quot;:null,&quot;Border&quot;:null},&quot;PlotArea&quot;:{&quot;FillType&quot;:null},&quot;CustomRules&quot;:[{&quot;Type&quot;:&quot;SetBorderSeriesStackedPointPieOrDoughnutSlice&quot;,&quot;Content&quot;:&quot;White;0.75;50&quot;}],&quot;DataSeries&quot;:[{&quot;PrimaryColorRef&quot;:&quot;Gray 1&quot;,&quot;MarkerStyle&quot;:null,&quot;MarkerFillColorRef&quot;:null,&quot;MarkerBorderColorRef&quot;:null,&quot;DataLabelColorRef&quot;:null},{&quot;PrimaryColorRef&quot;:&quot;Lake&quot;,&quot;MarkerStyle&quot;:null,&quot;MarkerFillColorRef&quot;:null,&quot;MarkerBorderColorRef&quot;:null,&quot;DataLabelColorRef&quot;:null},{&quot;PrimaryColorRef&quot;:&quot;Gray 4&quot;,&quot;MarkerStyle&quot;:null,&quot;MarkerFillColorRef&quot;:null,&quot;MarkerBorderColorRef&quot;:null,&quot;DataLabelColorRef&quot;:null},{&quot;PrimaryColorRef&quot;:&quot;Kiwi&quot;,&quot;MarkerStyle&quot;:null,&quot;MarkerFillColorRef&quot;:null,&quot;MarkerBorderColorRef&quot;:null,&quot;DataLabelColorRef&quot;:null},{&quot;PrimaryColorRef&quot;:&quot;Gray 2&quot;,&quot;MarkerStyle&quot;:null,&quot;MarkerFillColorRef&quot;:null,&quot;MarkerBorderColorRef&quot;:null,&quot;DataLabelColorRef&quot;:null},{&quot;PrimaryColorRef&quot;:&quot;Glacier&quot;,&quot;MarkerStyle&quot;:null,&quot;MarkerFillColorRef&quot;:null,&quot;MarkerBorderColorRef&quot;:null,&quot;DataLabelColorRef&quot;:null},{&quot;PrimaryColorRef&quot;:&quot;Gray 5&quot;,&quot;MarkerStyle&quot;:null,&quot;MarkerFillColorRef&quot;:null,&quot;MarkerBorderColorRef&quot;:null,&quot;DataLabelColorRef&quot;:null},{&quot;PrimaryColorRef&quot;:&quot;Lemongrass&quot;,&quot;MarkerStyle&quot;:null,&quot;MarkerFillColorRef&quot;:null,&quot;MarkerBorderColorRef&quot;:null,&quot;DataLabelColorRef&quot;:null},{&quot;PrimaryColorRef&quot;:&quot;Gray 3&quot;,&quot;MarkerStyle&quot;:null,&quot;MarkerFillColorRef&quot;:null,&quot;MarkerBorderColorRef&quot;:null,&quot;DataLabelColorRef&quot;:null},{&quot;PrimaryColorRef&quot;:&quot;Lagoon&quot;,&quot;MarkerStyle&quot;:null,&quot;MarkerFillColorRef&quot;:null,&quot;MarkerBorderColorRef&quot;:null,&quot;DataLabelColorRef&quot;:null},{&quot;PrimaryColorRef&quot;:&quot;Olive&quot;,&quot;MarkerStyle&quot;:null,&quot;MarkerFillColorRef&quot;:null,&quot;MarkerBorderColorRef&quot;:null,&quot;DataLabelColorRef&quot;:null},{&quot;PrimaryColorRef&quot;:&quot;Lavender&quot;,&quot;MarkerStyle&quot;:null,&quot;MarkerFillColorRef&quot;:null,&quot;MarkerBorderColorRef&quot;:null,&quot;DataLabelColorRef&quot;:null},{&quot;PrimaryColorRef&quot;:&quot;Mint&quot;,&quot;MarkerStyle&quot;:null,&quot;MarkerFillColorRef&quot;:null,&quot;MarkerBorderColorRef&quot;:null,&quot;DataLabelColorRef&quot;:null},{&quot;PrimaryColorRef&quot;:&quot;Curry&quot;,&quot;MarkerStyle&quot;:null,&quot;MarkerFillColorRef&quot;:null,&quot;MarkerBorderColorRef&quot;:null,&quot;DataLabelColorRef&quot;:null},{&quot;PrimaryColorRef&quot;:&quot;Plum&quot;,&quot;MarkerStyle&quot;:null,&quot;MarkerFillColorRef&quot;:null,&quot;MarkerBorderColorRef&quot;:null,&quot;DataLabelColorRef&quot;:null},{&quot;PrimaryColorRef&quot;:&quot;Sage&quot;,&quot;MarkerStyle&quot;:null,&quot;MarkerFillColorRef&quot;:null,&quot;MarkerBorderColorRef&quot;:null,&quot;DataLabelColorRef&quot;:null},{&quot;PrimaryColorRef&quot;:&quot;Honey&quot;,&quot;MarkerStyle&quot;:null,&quot;MarkerFillColorRef&quot;:null,&quot;MarkerBorderColorRef&quot;:null,&quot;DataLabelColorRef&quot;:null},{&quot;PrimaryColorRef&quot;:&quot;Lilac&quot;,&quot;MarkerStyle&quot;:null,&quot;MarkerFillColorRef&quot;:null,&quot;MarkerBorderColorRef&quot;:null,&quot;DataLabelColorRef&quot;:null},{&quot;PrimaryColorRef&quot;:&quot;Pine&quot;,&quot;MarkerStyle&quot;:null,&quot;MarkerFillColorRef&quot;:null,&quot;MarkerBorderColorRef&quot;:null,&quot;DataLabelColorRef&quot;:null},{&quot;PrimaryColorRef&quot;:&quot;Straw&quot;,&quot;MarkerStyle&quot;:null,&quot;MarkerFillColorRef&quot;:null,&quot;MarkerBorderColorRef&quot;:null,&quot;DataLabelColorRef&quot;:null},{&quot;PrimaryColorRef&quot;:&quot;Clay&quot;,&quot;MarkerStyle&quot;:null,&quot;MarkerFillColorRef&quot;:null,&quot;MarkerBorderColorRef&quot;:null,&quot;DataLabelColorRef&quot;:null},{&quot;PrimaryColorRef&quot;:&quot;Cinnamon&quot;,&quot;MarkerStyle&quot;:null,&quot;MarkerFillColorRef&quot;:null,&quot;MarkerBorderColorRef&quot;:null,&quot;DataLabelColorRef&quot;:null},{&quot;PrimaryColorRef&quot;:&quot;Terracotta&quot;,&quot;MarkerStyle&quot;:null,&quot;MarkerFillColorRef&quot;:null,&quot;MarkerBorderColorRef&quot;:null,&quot;DataLabelColorRef&quot;:null},{&quot;PrimaryColorRef&quot;:&quot;Mouse&quot;,&quot;MarkerStyle&quot;:null,&quot;MarkerFillColorRef&quot;:null,&quot;MarkerBorderColorRef&quot;:null,&quot;DataLabelColorRef&quot;:null},{&quot;PrimaryColorRef&quot;:&quot;Chocolate&quot;,&quot;MarkerStyle&quot;:null,&quot;MarkerFillColorRef&quot;:null,&quot;MarkerBorderColorRef&quot;:null,&quot;DataLabelColorRef&quot;:null},{&quot;PrimaryColorRef&quot;:&quot;Caramel&quot;,&quot;MarkerStyle&quot;:null,&quot;MarkerFillColorRef&quot;:null,&quot;MarkerBorderColorRef&quot;:null,&quot;DataLabelColorRef&quot;:null},{&quot;PrimaryColorRef&quot;:&quot;Chestnut&quot;,&quot;MarkerStyle&quot;:null,&quot;MarkerFillColorRef&quot;:null,&quot;MarkerBorderColorRef&quot;:null,&quot;DataLabelColorRef&quot;:null}],&quot;SeriesDesign&quot;:null,&quot;SkipBlankSeries&quot;:true,&quot;Pie&quot;:null,&quot;Doughnut&quot;:null,&quot;PieDoughnut&quot;:null,&quot;Line&quot;:null,&quot;LineRadarScatter&quot;:null,&quot;Stacked&quot;:null},&quot;ColorSchema&quot;:{&quot;White&quot;:&quot;255,255,255&quot;,&quot;Black&quot;:&quot;0,0,0&quot;,&quot;Gray 1&quot;:&quot;204,204,204&quot;,&quot;Lake&quot;:&quot;111,182,223&quot;,&quot;Gray 4&quot;:&quot;71,71,71&quot;,&quot;Kiwi&quot;:&quot;205,215,96&quot;,&quot;Gray 2&quot;:&quot;176,176,176&quot;,&quot;Glacier&quot;:&quot;161,204,228&quot;,&quot;Gray 5&quot;:&quot;43,43,43&quot;,&quot;Lemongrass&quot;:&quot;230,235,176&quot;,&quot;Gray 3&quot;:&quot;117,117,117&quot;,&quot;Lagoon&quot;:&quot;0,155,210&quot;,&quot;Olive&quot;:&quot;144,167,35&quot;,&quot;Lavender&quot;:&quot;175,188,213&quot;,&quot;Mint&quot;:&quot;85,177,180&quot;,&quot;Curry&quot;:&quot;229,176,28&quot;,&quot;Plum&quot;:&quot;58,87,138&quot;,&quot;Sage&quot;:&quot;151,211,204&quot;,&quot;Honey&quot;:&quot;237,200,96&quot;,&quot;Lilac&quot;:&quot;108,135,179&quot;,&quot;Pine&quot;:&quot;0,137,141&quot;,&quot;Straw&quot;:&quot;242,216,142&quot;,&quot;Clay&quot;:&quot;123,107,89&quot;,&quot;Cinnamon&quot;:&quot;230,182,164&quot;,&quot;Terracotta&quot;:&quot;192,113,86&quot;,&quot;Mouse&quot;:&quot;190,178,158&quot;,&quot;Chocolate&quot;:&quot;77,60,47&quot;,&quot;Caramel&quot;:&quot;207,189,155&quot;,&quot;Chestnut&quot;:&quot;164,55,37&quot;}}">
            <a:extLst>
              <a:ext uri="{FF2B5EF4-FFF2-40B4-BE49-F238E27FC236}">
                <a16:creationId xmlns:a16="http://schemas.microsoft.com/office/drawing/2014/main" id="{CC54277A-F67B-4563-B83D-649E3ADEBC5C}"/>
              </a:ext>
            </a:extLst>
          </p:cNvPr>
          <p:cNvGraphicFramePr>
            <a:graphicFrameLocks noGrp="1"/>
          </p:cNvGraphicFramePr>
          <p:nvPr>
            <p:ph sz="quarter" idx="12"/>
          </p:nvPr>
        </p:nvGraphicFramePr>
        <p:xfrm>
          <a:off x="2656799" y="2217600"/>
          <a:ext cx="6955513" cy="38556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2EE471E-E3B8-4325-B773-DD75A3D7BD29}"/>
              </a:ext>
            </a:extLst>
          </p:cNvPr>
          <p:cNvSpPr txBox="1"/>
          <p:nvPr/>
        </p:nvSpPr>
        <p:spPr>
          <a:xfrm>
            <a:off x="446088" y="2538777"/>
            <a:ext cx="2210710" cy="2943616"/>
          </a:xfrm>
          <a:prstGeom prst="rect">
            <a:avLst/>
          </a:prstGeom>
          <a:noFill/>
        </p:spPr>
        <p:txBody>
          <a:bodyPr wrap="square" lIns="0" tIns="0" rIns="0" bIns="0" rtlCol="0">
            <a:noAutofit/>
          </a:bodyPr>
          <a:lstStyle/>
          <a:p>
            <a:r>
              <a:rPr lang="pl-PL" sz="1400" dirty="0"/>
              <a:t>Kluczowy jest </a:t>
            </a:r>
            <a:r>
              <a:rPr lang="pl-PL" sz="1400" dirty="0" err="1"/>
              <a:t>spread</a:t>
            </a:r>
            <a:br>
              <a:rPr lang="pl-PL" sz="1400" dirty="0"/>
            </a:br>
            <a:br>
              <a:rPr lang="pl-PL" sz="1400" dirty="0"/>
            </a:br>
            <a:r>
              <a:rPr lang="pl-PL" sz="1400" dirty="0"/>
              <a:t>A gdy się zmniejsza?</a:t>
            </a:r>
          </a:p>
          <a:p>
            <a:pPr marL="285750" indent="-285750">
              <a:buClr>
                <a:srgbClr val="C00000"/>
              </a:buClr>
              <a:buFont typeface="Arial" panose="020B0604020202020204" pitchFamily="34" charset="0"/>
              <a:buChar char="•"/>
            </a:pPr>
            <a:r>
              <a:rPr lang="pl-PL" sz="1400" dirty="0"/>
              <a:t>Znika dochód</a:t>
            </a:r>
          </a:p>
          <a:p>
            <a:pPr marL="285750" indent="-285750">
              <a:buClr>
                <a:srgbClr val="C00000"/>
              </a:buClr>
              <a:buFont typeface="Arial" panose="020B0604020202020204" pitchFamily="34" charset="0"/>
              <a:buChar char="•"/>
            </a:pPr>
            <a:r>
              <a:rPr lang="pl-PL" sz="1400" dirty="0"/>
              <a:t>Wstrzymujemy produkcję?</a:t>
            </a:r>
          </a:p>
          <a:p>
            <a:pPr marL="285750" indent="-285750">
              <a:buClr>
                <a:srgbClr val="C00000"/>
              </a:buClr>
              <a:buFont typeface="Arial" panose="020B0604020202020204" pitchFamily="34" charset="0"/>
              <a:buChar char="•"/>
            </a:pPr>
            <a:r>
              <a:rPr lang="pl-PL" sz="1400" dirty="0"/>
              <a:t>Na jak długo?</a:t>
            </a:r>
          </a:p>
          <a:p>
            <a:pPr marL="285750" indent="-285750">
              <a:buClr>
                <a:srgbClr val="C00000"/>
              </a:buClr>
              <a:buFont typeface="Arial" panose="020B0604020202020204" pitchFamily="34" charset="0"/>
              <a:buChar char="•"/>
            </a:pPr>
            <a:r>
              <a:rPr lang="pl-PL" sz="1400" dirty="0"/>
              <a:t>Jak kosztowna jest taka decyzja?</a:t>
            </a:r>
          </a:p>
          <a:p>
            <a:r>
              <a:rPr lang="pl-PL" sz="1400" dirty="0"/>
              <a:t>Nie lepiej się zabezpieczyć?</a:t>
            </a:r>
          </a:p>
        </p:txBody>
      </p:sp>
      <p:cxnSp>
        <p:nvCxnSpPr>
          <p:cNvPr id="20" name="Straight Arrow Connector 19">
            <a:extLst>
              <a:ext uri="{FF2B5EF4-FFF2-40B4-BE49-F238E27FC236}">
                <a16:creationId xmlns:a16="http://schemas.microsoft.com/office/drawing/2014/main" id="{E3ACB12F-57D7-467F-811D-E27A088A486F}"/>
              </a:ext>
            </a:extLst>
          </p:cNvPr>
          <p:cNvCxnSpPr>
            <a:cxnSpLocks/>
          </p:cNvCxnSpPr>
          <p:nvPr/>
        </p:nvCxnSpPr>
        <p:spPr>
          <a:xfrm>
            <a:off x="7879976" y="3576918"/>
            <a:ext cx="0" cy="123712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0803C3-2DD1-40A6-83B9-20467AA9A0D6}"/>
              </a:ext>
            </a:extLst>
          </p:cNvPr>
          <p:cNvSpPr txBox="1"/>
          <p:nvPr/>
        </p:nvSpPr>
        <p:spPr>
          <a:xfrm>
            <a:off x="7952769" y="4010585"/>
            <a:ext cx="793375" cy="369793"/>
          </a:xfrm>
          <a:prstGeom prst="rect">
            <a:avLst/>
          </a:prstGeom>
          <a:noFill/>
        </p:spPr>
        <p:txBody>
          <a:bodyPr wrap="square" lIns="0" tIns="0" rIns="0" bIns="0" rtlCol="0">
            <a:noAutofit/>
          </a:bodyPr>
          <a:lstStyle/>
          <a:p>
            <a:r>
              <a:rPr lang="pl-PL" sz="1400" dirty="0" err="1">
                <a:latin typeface="+mn-lt"/>
              </a:rPr>
              <a:t>Spread</a:t>
            </a:r>
            <a:endParaRPr lang="en-GB" sz="1400" dirty="0">
              <a:latin typeface="+mn-lt"/>
            </a:endParaRPr>
          </a:p>
        </p:txBody>
      </p:sp>
    </p:spTree>
    <p:extLst>
      <p:ext uri="{BB962C8B-B14F-4D97-AF65-F5344CB8AC3E}">
        <p14:creationId xmlns:p14="http://schemas.microsoft.com/office/powerpoint/2010/main" val="327034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9568-82B1-4700-8422-540C9F8F6DBE}"/>
              </a:ext>
            </a:extLst>
          </p:cNvPr>
          <p:cNvSpPr>
            <a:spLocks noGrp="1"/>
          </p:cNvSpPr>
          <p:nvPr>
            <p:ph type="title"/>
          </p:nvPr>
        </p:nvSpPr>
        <p:spPr/>
        <p:txBody>
          <a:bodyPr/>
          <a:lstStyle/>
          <a:p>
            <a:r>
              <a:rPr lang="pl-PL" dirty="0"/>
              <a:t>Opcja </a:t>
            </a:r>
            <a:r>
              <a:rPr lang="pl-PL" dirty="0" err="1"/>
              <a:t>spread</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3F22C2-6E46-45DD-9BEA-F6C45ED2AC6C}"/>
                  </a:ext>
                </a:extLst>
              </p:cNvPr>
              <p:cNvSpPr>
                <a:spLocks noGrp="1"/>
              </p:cNvSpPr>
              <p:nvPr>
                <p:ph type="body" sz="quarter" idx="10"/>
              </p:nvPr>
            </p:nvSpPr>
            <p:spPr>
              <a:xfrm>
                <a:off x="420623" y="1330387"/>
                <a:ext cx="9061579" cy="498661"/>
              </a:xfrm>
            </p:spPr>
            <p:txBody>
              <a:bodyPr/>
              <a:lstStyle/>
              <a:p>
                <a:r>
                  <a:rPr lang="pl-PL" sz="1400" dirty="0"/>
                  <a:t>To europejska opcja waniliowa, w której instrumentem bazowym zamiast pojedynczego aktywa jest różnica cen określonych w kontrakcie aktywów.</a:t>
                </a:r>
                <a:br>
                  <a:rPr lang="pl-PL" sz="1400" dirty="0"/>
                </a:br>
                <a:br>
                  <a:rPr lang="pl-PL" sz="1400" dirty="0"/>
                </a:br>
                <a:r>
                  <a:rPr lang="pl-PL" sz="1400" dirty="0"/>
                  <a:t>Funkcja wypłaty opcji </a:t>
                </a:r>
                <a:r>
                  <a:rPr lang="pl-PL" sz="1400" dirty="0" err="1"/>
                  <a:t>spread</a:t>
                </a:r>
                <a:r>
                  <a:rPr lang="pl-PL" sz="1400" dirty="0"/>
                  <a:t> (o cenie wykonania </a:t>
                </a:r>
                <a14:m>
                  <m:oMath xmlns:m="http://schemas.openxmlformats.org/officeDocument/2006/math">
                    <m:r>
                      <a:rPr lang="pl-PL" sz="1400" b="0" i="1" smtClean="0">
                        <a:latin typeface="Cambria Math" panose="02040503050406030204" pitchFamily="18" charset="0"/>
                      </a:rPr>
                      <m:t>𝐾</m:t>
                    </m:r>
                  </m:oMath>
                </a14:m>
                <a:r>
                  <a:rPr lang="pl-PL" sz="1400" dirty="0"/>
                  <a:t>, na </a:t>
                </a:r>
                <a:r>
                  <a:rPr lang="pl-PL" sz="1400" dirty="0" err="1"/>
                  <a:t>spread</a:t>
                </a:r>
                <a:r>
                  <a:rPr lang="pl-PL" sz="1400" dirty="0"/>
                  <a:t> pomiędzy aktywami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2</m:t>
                        </m:r>
                      </m:sub>
                    </m:sSub>
                    <m:r>
                      <a:rPr lang="pl-PL" sz="1400" b="0" i="1" smtClean="0">
                        <a:latin typeface="Cambria Math" panose="02040503050406030204" pitchFamily="18" charset="0"/>
                      </a:rPr>
                      <m:t> </m:t>
                    </m:r>
                  </m:oMath>
                </a14:m>
                <a:r>
                  <a:rPr lang="pl-PL" sz="1400" dirty="0"/>
                  <a:t>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1</m:t>
                        </m:r>
                      </m:sub>
                    </m:sSub>
                  </m:oMath>
                </a14:m>
                <a:r>
                  <a:rPr lang="pl-PL" sz="1400" dirty="0"/>
                  <a:t>) to:</a:t>
                </a:r>
              </a:p>
              <a:p>
                <a:endParaRPr lang="pl-PL" sz="1400" dirty="0"/>
              </a:p>
              <a:p>
                <a:r>
                  <a:rPr lang="pl-PL" sz="1400" dirty="0"/>
                  <a:t>	- dla opcji </a:t>
                </a:r>
                <a:r>
                  <a:rPr lang="pl-PL" sz="1400" dirty="0" err="1"/>
                  <a:t>call</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r>
                                <a:rPr lang="pl-PL" sz="1800" b="0" i="1" smtClean="0">
                                  <a:latin typeface="Cambria Math" panose="02040503050406030204" pitchFamily="18" charset="0"/>
                                </a:rPr>
                                <m:t>𝐾</m:t>
                              </m:r>
                            </m:e>
                          </m:d>
                        </m:e>
                        <m:sup>
                          <m:r>
                            <a:rPr lang="pl-PL" sz="1800" b="0" i="1" smtClean="0">
                              <a:latin typeface="Cambria Math" panose="02040503050406030204" pitchFamily="18" charset="0"/>
                            </a:rPr>
                            <m:t>+</m:t>
                          </m:r>
                        </m:sup>
                      </m:sSup>
                    </m:oMath>
                  </m:oMathPara>
                </a14:m>
                <a:endParaRPr lang="pl-PL" sz="1800" b="0" dirty="0">
                  <a:latin typeface="+mn-lt"/>
                </a:endParaRPr>
              </a:p>
              <a:p>
                <a:endParaRPr lang="en-GB" sz="1600" dirty="0">
                  <a:latin typeface="+mn-lt"/>
                </a:endParaRPr>
              </a:p>
              <a:p>
                <a:r>
                  <a:rPr lang="pl-PL" sz="1400" dirty="0"/>
                  <a:t>	- dla opcji </a:t>
                </a:r>
                <a:r>
                  <a:rPr lang="pl-PL" sz="1400" dirty="0" err="1"/>
                  <a:t>put</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𝐾</m:t>
                              </m:r>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e>
                          </m:d>
                        </m:e>
                        <m:sup>
                          <m:r>
                            <a:rPr lang="pl-PL" sz="1800" b="0" i="1" smtClean="0">
                              <a:latin typeface="Cambria Math" panose="02040503050406030204" pitchFamily="18" charset="0"/>
                            </a:rPr>
                            <m:t>+</m:t>
                          </m:r>
                        </m:sup>
                      </m:sSup>
                    </m:oMath>
                  </m:oMathPara>
                </a14:m>
                <a:endParaRPr lang="pl-PL" sz="1400" b="0" dirty="0">
                  <a:latin typeface="+mn-lt"/>
                </a:endParaRPr>
              </a:p>
              <a:p>
                <a:endParaRPr lang="en-GB" sz="1400" dirty="0"/>
              </a:p>
            </p:txBody>
          </p:sp>
        </mc:Choice>
        <mc:Fallback xmlns="">
          <p:sp>
            <p:nvSpPr>
              <p:cNvPr id="3" name="Text Placeholder 2">
                <a:extLst>
                  <a:ext uri="{FF2B5EF4-FFF2-40B4-BE49-F238E27FC236}">
                    <a16:creationId xmlns:a16="http://schemas.microsoft.com/office/drawing/2014/main" id="{303F22C2-6E46-45DD-9BEA-F6C45ED2AC6C}"/>
                  </a:ext>
                </a:extLst>
              </p:cNvPr>
              <p:cNvSpPr>
                <a:spLocks noGrp="1" noRot="1" noChangeAspect="1" noMove="1" noResize="1" noEditPoints="1" noAdjustHandles="1" noChangeArrowheads="1" noChangeShapeType="1" noTextEdit="1"/>
              </p:cNvSpPr>
              <p:nvPr>
                <p:ph type="body" sz="quarter" idx="10"/>
              </p:nvPr>
            </p:nvSpPr>
            <p:spPr>
              <a:xfrm>
                <a:off x="420623" y="1330387"/>
                <a:ext cx="9061579" cy="498661"/>
              </a:xfrm>
              <a:blipFill>
                <a:blip r:embed="rId2"/>
                <a:stretch>
                  <a:fillRect l="-1211" t="-10976" b="-462195"/>
                </a:stretch>
              </a:blipFill>
            </p:spPr>
            <p:txBody>
              <a:bodyPr/>
              <a:lstStyle/>
              <a:p>
                <a:r>
                  <a:rPr lang="en-GB">
                    <a:noFill/>
                  </a:rPr>
                  <a:t> </a:t>
                </a:r>
              </a:p>
            </p:txBody>
          </p:sp>
        </mc:Fallback>
      </mc:AlternateContent>
    </p:spTree>
    <p:extLst>
      <p:ext uri="{BB962C8B-B14F-4D97-AF65-F5344CB8AC3E}">
        <p14:creationId xmlns:p14="http://schemas.microsoft.com/office/powerpoint/2010/main" val="310065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9568-82B1-4700-8422-540C9F8F6DBE}"/>
              </a:ext>
            </a:extLst>
          </p:cNvPr>
          <p:cNvSpPr>
            <a:spLocks noGrp="1"/>
          </p:cNvSpPr>
          <p:nvPr>
            <p:ph type="title"/>
          </p:nvPr>
        </p:nvSpPr>
        <p:spPr/>
        <p:txBody>
          <a:bodyPr/>
          <a:lstStyle/>
          <a:p>
            <a:r>
              <a:rPr lang="pl-PL" dirty="0"/>
              <a:t>Opcja </a:t>
            </a:r>
            <a:r>
              <a:rPr lang="pl-PL" dirty="0" err="1"/>
              <a:t>spread</a:t>
            </a:r>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3F22C2-6E46-45DD-9BEA-F6C45ED2AC6C}"/>
                  </a:ext>
                </a:extLst>
              </p:cNvPr>
              <p:cNvSpPr>
                <a:spLocks noGrp="1"/>
              </p:cNvSpPr>
              <p:nvPr>
                <p:ph type="body" sz="quarter" idx="10"/>
              </p:nvPr>
            </p:nvSpPr>
            <p:spPr>
              <a:xfrm>
                <a:off x="420623" y="1330387"/>
                <a:ext cx="9061579" cy="498661"/>
              </a:xfrm>
            </p:spPr>
            <p:txBody>
              <a:bodyPr/>
              <a:lstStyle/>
              <a:p>
                <a:r>
                  <a:rPr lang="pl-PL" sz="1400" dirty="0"/>
                  <a:t>To europejska opcja waniliowa, w której instrumentem bazowym zamiast pojedynczego aktywa jest różnica cen określonych w kontrakcie aktywów.</a:t>
                </a:r>
                <a:br>
                  <a:rPr lang="pl-PL" sz="1400" dirty="0"/>
                </a:br>
                <a:br>
                  <a:rPr lang="pl-PL" sz="1400" dirty="0"/>
                </a:br>
                <a:r>
                  <a:rPr lang="pl-PL" sz="1400" dirty="0"/>
                  <a:t>Funkcja wypłaty opcji </a:t>
                </a:r>
                <a:r>
                  <a:rPr lang="pl-PL" sz="1400" dirty="0" err="1"/>
                  <a:t>spread</a:t>
                </a:r>
                <a:r>
                  <a:rPr lang="pl-PL" sz="1400" dirty="0"/>
                  <a:t> (o cenie wykonania </a:t>
                </a:r>
                <a14:m>
                  <m:oMath xmlns:m="http://schemas.openxmlformats.org/officeDocument/2006/math">
                    <m:r>
                      <a:rPr lang="pl-PL" sz="1400" b="0" i="1" smtClean="0">
                        <a:latin typeface="Cambria Math" panose="02040503050406030204" pitchFamily="18" charset="0"/>
                      </a:rPr>
                      <m:t>𝐾</m:t>
                    </m:r>
                  </m:oMath>
                </a14:m>
                <a:r>
                  <a:rPr lang="pl-PL" sz="1400" dirty="0"/>
                  <a:t>, na </a:t>
                </a:r>
                <a:r>
                  <a:rPr lang="pl-PL" sz="1400" dirty="0" err="1"/>
                  <a:t>spread</a:t>
                </a:r>
                <a:r>
                  <a:rPr lang="pl-PL" sz="1400" dirty="0"/>
                  <a:t> pomiędzy aktywami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2</m:t>
                        </m:r>
                      </m:sub>
                    </m:sSub>
                    <m:r>
                      <a:rPr lang="pl-PL" sz="1400" b="0" i="1" smtClean="0">
                        <a:latin typeface="Cambria Math" panose="02040503050406030204" pitchFamily="18" charset="0"/>
                      </a:rPr>
                      <m:t> </m:t>
                    </m:r>
                  </m:oMath>
                </a14:m>
                <a:r>
                  <a:rPr lang="pl-PL" sz="1400" dirty="0"/>
                  <a:t>i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𝑆</m:t>
                        </m:r>
                      </m:e>
                      <m:sub>
                        <m:r>
                          <a:rPr lang="pl-PL" sz="1400" b="0" i="1" smtClean="0">
                            <a:latin typeface="Cambria Math" panose="02040503050406030204" pitchFamily="18" charset="0"/>
                          </a:rPr>
                          <m:t>1</m:t>
                        </m:r>
                      </m:sub>
                    </m:sSub>
                  </m:oMath>
                </a14:m>
                <a:r>
                  <a:rPr lang="pl-PL" sz="1400" dirty="0"/>
                  <a:t>) to:</a:t>
                </a:r>
              </a:p>
              <a:p>
                <a:endParaRPr lang="pl-PL" sz="1400" dirty="0"/>
              </a:p>
              <a:p>
                <a:r>
                  <a:rPr lang="pl-PL" sz="1400" dirty="0"/>
                  <a:t>	- dla opcji </a:t>
                </a:r>
                <a:r>
                  <a:rPr lang="pl-PL" sz="1400" dirty="0" err="1"/>
                  <a:t>call</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r>
                                <a:rPr lang="pl-PL" sz="1800" b="0" i="1" smtClean="0">
                                  <a:latin typeface="Cambria Math" panose="02040503050406030204" pitchFamily="18" charset="0"/>
                                </a:rPr>
                                <m:t>𝐾</m:t>
                              </m:r>
                            </m:e>
                          </m:d>
                        </m:e>
                        <m:sup>
                          <m:r>
                            <a:rPr lang="pl-PL" sz="1800" b="0" i="1" smtClean="0">
                              <a:latin typeface="Cambria Math" panose="02040503050406030204" pitchFamily="18" charset="0"/>
                            </a:rPr>
                            <m:t>+</m:t>
                          </m:r>
                        </m:sup>
                      </m:sSup>
                    </m:oMath>
                  </m:oMathPara>
                </a14:m>
                <a:endParaRPr lang="pl-PL" sz="1800" b="0" dirty="0">
                  <a:latin typeface="+mn-lt"/>
                </a:endParaRPr>
              </a:p>
              <a:p>
                <a:endParaRPr lang="en-GB" sz="1600" dirty="0">
                  <a:latin typeface="+mn-lt"/>
                </a:endParaRPr>
              </a:p>
              <a:p>
                <a:r>
                  <a:rPr lang="pl-PL" sz="1400" dirty="0"/>
                  <a:t>	- dla opcji </a:t>
                </a:r>
                <a:r>
                  <a:rPr lang="pl-PL" sz="1400" dirty="0" err="1"/>
                  <a:t>put</a:t>
                </a:r>
                <a:r>
                  <a:rPr lang="pl-PL" sz="1400" dirty="0"/>
                  <a:t>:</a:t>
                </a:r>
              </a:p>
              <a:p>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h</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e>
                      </m:d>
                      <m:r>
                        <a:rPr lang="pl-PL" sz="1800" b="0" i="1" smtClean="0">
                          <a:latin typeface="Cambria Math" panose="02040503050406030204" pitchFamily="18" charset="0"/>
                        </a:rPr>
                        <m:t>=</m:t>
                      </m:r>
                      <m:sSup>
                        <m:sSupPr>
                          <m:ctrlPr>
                            <a:rPr lang="pl-PL" sz="1800" b="0" i="1" smtClean="0">
                              <a:latin typeface="Cambria Math" panose="02040503050406030204" pitchFamily="18" charset="0"/>
                            </a:rPr>
                          </m:ctrlPr>
                        </m:sSupPr>
                        <m:e>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𝐾</m:t>
                              </m:r>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𝑆</m:t>
                                  </m:r>
                                </m:e>
                                <m:sub>
                                  <m:r>
                                    <a:rPr lang="pl-PL" sz="1800" b="0" i="1" smtClean="0">
                                      <a:latin typeface="Cambria Math" panose="02040503050406030204" pitchFamily="18" charset="0"/>
                                    </a:rPr>
                                    <m:t>2</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𝑇</m:t>
                                  </m:r>
                                </m:e>
                              </m:d>
                              <m:r>
                                <a:rPr lang="pl-PL" sz="1800" b="0" i="1" smtClean="0">
                                  <a:latin typeface="Cambria Math" panose="02040503050406030204" pitchFamily="18" charset="0"/>
                                </a:rPr>
                                <m:t> ]</m:t>
                              </m:r>
                            </m:e>
                          </m:d>
                        </m:e>
                        <m:sup>
                          <m:r>
                            <a:rPr lang="pl-PL" sz="1800" b="0" i="1" smtClean="0">
                              <a:latin typeface="Cambria Math" panose="02040503050406030204" pitchFamily="18" charset="0"/>
                            </a:rPr>
                            <m:t>+</m:t>
                          </m:r>
                        </m:sup>
                      </m:sSup>
                    </m:oMath>
                  </m:oMathPara>
                </a14:m>
                <a:endParaRPr lang="pl-PL" sz="1400" b="0" dirty="0">
                  <a:latin typeface="+mn-lt"/>
                </a:endParaRPr>
              </a:p>
              <a:p>
                <a:endParaRPr lang="en-GB" sz="1400" dirty="0"/>
              </a:p>
            </p:txBody>
          </p:sp>
        </mc:Choice>
        <mc:Fallback xmlns="">
          <p:sp>
            <p:nvSpPr>
              <p:cNvPr id="3" name="Text Placeholder 2">
                <a:extLst>
                  <a:ext uri="{FF2B5EF4-FFF2-40B4-BE49-F238E27FC236}">
                    <a16:creationId xmlns:a16="http://schemas.microsoft.com/office/drawing/2014/main" id="{303F22C2-6E46-45DD-9BEA-F6C45ED2AC6C}"/>
                  </a:ext>
                </a:extLst>
              </p:cNvPr>
              <p:cNvSpPr>
                <a:spLocks noGrp="1" noRot="1" noChangeAspect="1" noMove="1" noResize="1" noEditPoints="1" noAdjustHandles="1" noChangeArrowheads="1" noChangeShapeType="1" noTextEdit="1"/>
              </p:cNvSpPr>
              <p:nvPr>
                <p:ph type="body" sz="quarter" idx="10"/>
              </p:nvPr>
            </p:nvSpPr>
            <p:spPr>
              <a:xfrm>
                <a:off x="420623" y="1330387"/>
                <a:ext cx="9061579" cy="498661"/>
              </a:xfrm>
              <a:blipFill>
                <a:blip r:embed="rId2"/>
                <a:stretch>
                  <a:fillRect l="-1211" t="-10976" b="-462195"/>
                </a:stretch>
              </a:blipFill>
            </p:spPr>
            <p:txBody>
              <a:bodyPr/>
              <a:lstStyle/>
              <a:p>
                <a:r>
                  <a:rPr lang="en-GB">
                    <a:noFill/>
                  </a:rPr>
                  <a:t> </a:t>
                </a:r>
              </a:p>
            </p:txBody>
          </p:sp>
        </mc:Fallback>
      </mc:AlternateContent>
      <p:graphicFrame>
        <p:nvGraphicFramePr>
          <p:cNvPr id="7" name="Chart 6">
            <a:extLst>
              <a:ext uri="{FF2B5EF4-FFF2-40B4-BE49-F238E27FC236}">
                <a16:creationId xmlns:a16="http://schemas.microsoft.com/office/drawing/2014/main" id="{C3BD7E43-6F1D-4BB4-A7B0-205A86DFEA69}"/>
              </a:ext>
            </a:extLst>
          </p:cNvPr>
          <p:cNvGraphicFramePr/>
          <p:nvPr>
            <p:extLst>
              <p:ext uri="{D42A27DB-BD31-4B8C-83A1-F6EECF244321}">
                <p14:modId xmlns:p14="http://schemas.microsoft.com/office/powerpoint/2010/main" val="1476713475"/>
              </p:ext>
            </p:extLst>
          </p:nvPr>
        </p:nvGraphicFramePr>
        <p:xfrm>
          <a:off x="860611" y="4235823"/>
          <a:ext cx="4168589" cy="34424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767E497-2A95-482C-989E-1568625E2475}"/>
              </a:ext>
            </a:extLst>
          </p:cNvPr>
          <p:cNvGraphicFramePr>
            <a:graphicFrameLocks/>
          </p:cNvGraphicFramePr>
          <p:nvPr>
            <p:extLst>
              <p:ext uri="{D42A27DB-BD31-4B8C-83A1-F6EECF244321}">
                <p14:modId xmlns:p14="http://schemas.microsoft.com/office/powerpoint/2010/main" val="3395700205"/>
              </p:ext>
            </p:extLst>
          </p:nvPr>
        </p:nvGraphicFramePr>
        <p:xfrm>
          <a:off x="4951412" y="4235823"/>
          <a:ext cx="4168589" cy="34424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92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graphicFrame>
        <p:nvGraphicFramePr>
          <p:cNvPr id="6" name="Diagram 5">
            <a:extLst>
              <a:ext uri="{FF2B5EF4-FFF2-40B4-BE49-F238E27FC236}">
                <a16:creationId xmlns:a16="http://schemas.microsoft.com/office/drawing/2014/main" id="{46929B13-46B7-47B2-B006-31D6F368741E}"/>
              </a:ext>
            </a:extLst>
          </p:cNvPr>
          <p:cNvGraphicFramePr/>
          <p:nvPr>
            <p:extLst>
              <p:ext uri="{D42A27DB-BD31-4B8C-83A1-F6EECF244321}">
                <p14:modId xmlns:p14="http://schemas.microsoft.com/office/powerpoint/2010/main" val="1041492160"/>
              </p:ext>
            </p:extLst>
          </p:nvPr>
        </p:nvGraphicFramePr>
        <p:xfrm>
          <a:off x="1147132" y="1170748"/>
          <a:ext cx="8147179" cy="5202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Earth globe: Americas with solid fill">
            <a:extLst>
              <a:ext uri="{FF2B5EF4-FFF2-40B4-BE49-F238E27FC236}">
                <a16:creationId xmlns:a16="http://schemas.microsoft.com/office/drawing/2014/main" id="{E51E03F4-3EA5-4A56-A2DA-4DB72EDD10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9907" y="1944665"/>
            <a:ext cx="914400" cy="914400"/>
          </a:xfrm>
          <a:prstGeom prst="rect">
            <a:avLst/>
          </a:prstGeom>
        </p:spPr>
      </p:pic>
      <p:pic>
        <p:nvPicPr>
          <p:cNvPr id="10" name="Graphic 9" descr="Monthly calendar with solid fill">
            <a:extLst>
              <a:ext uri="{FF2B5EF4-FFF2-40B4-BE49-F238E27FC236}">
                <a16:creationId xmlns:a16="http://schemas.microsoft.com/office/drawing/2014/main" id="{F2C432F0-AF53-408E-84A7-6103D8A0E6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1562" y="4519199"/>
            <a:ext cx="914400" cy="914400"/>
          </a:xfrm>
          <a:prstGeom prst="rect">
            <a:avLst/>
          </a:prstGeom>
        </p:spPr>
      </p:pic>
      <p:pic>
        <p:nvPicPr>
          <p:cNvPr id="12" name="Graphic 11" descr="Scales of justice with solid fill">
            <a:extLst>
              <a:ext uri="{FF2B5EF4-FFF2-40B4-BE49-F238E27FC236}">
                <a16:creationId xmlns:a16="http://schemas.microsoft.com/office/drawing/2014/main" id="{98FDCB24-C73F-47D2-A483-05460DA915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7622" y="1567319"/>
            <a:ext cx="914400" cy="914400"/>
          </a:xfrm>
          <a:prstGeom prst="rect">
            <a:avLst/>
          </a:prstGeom>
        </p:spPr>
      </p:pic>
      <p:pic>
        <p:nvPicPr>
          <p:cNvPr id="14" name="Graphic 13" descr="Factory with solid fill">
            <a:extLst>
              <a:ext uri="{FF2B5EF4-FFF2-40B4-BE49-F238E27FC236}">
                <a16:creationId xmlns:a16="http://schemas.microsoft.com/office/drawing/2014/main" id="{E7D03FFD-38B5-462F-8597-FA0F849D6C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8718" y="5181078"/>
            <a:ext cx="914400" cy="914400"/>
          </a:xfrm>
          <a:prstGeom prst="rect">
            <a:avLst/>
          </a:prstGeom>
        </p:spPr>
      </p:pic>
    </p:spTree>
    <p:extLst>
      <p:ext uri="{BB962C8B-B14F-4D97-AF65-F5344CB8AC3E}">
        <p14:creationId xmlns:p14="http://schemas.microsoft.com/office/powerpoint/2010/main" val="288185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pic>
        <p:nvPicPr>
          <p:cNvPr id="28" name="Content Placeholder 27" descr="Graphical user interface, chart, histogram&#10;&#10;Description automatically generated">
            <a:extLst>
              <a:ext uri="{FF2B5EF4-FFF2-40B4-BE49-F238E27FC236}">
                <a16:creationId xmlns:a16="http://schemas.microsoft.com/office/drawing/2014/main" id="{16556518-FC87-4D89-A3AF-EAF1329FE5C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20688" y="2437740"/>
            <a:ext cx="9191625" cy="3541293"/>
          </a:xfrm>
        </p:spPr>
      </p:pic>
      <p:sp>
        <p:nvSpPr>
          <p:cNvPr id="26" name="Text Placeholder 25">
            <a:extLst>
              <a:ext uri="{FF2B5EF4-FFF2-40B4-BE49-F238E27FC236}">
                <a16:creationId xmlns:a16="http://schemas.microsoft.com/office/drawing/2014/main" id="{F8D240B5-D6C6-4991-840D-F4782BDD48A3}"/>
              </a:ext>
            </a:extLst>
          </p:cNvPr>
          <p:cNvSpPr>
            <a:spLocks noGrp="1"/>
          </p:cNvSpPr>
          <p:nvPr>
            <p:ph type="body" sz="quarter" idx="47"/>
          </p:nvPr>
        </p:nvSpPr>
        <p:spPr>
          <a:xfrm>
            <a:off x="420724" y="6146630"/>
            <a:ext cx="9191275" cy="122400"/>
          </a:xfrm>
        </p:spPr>
        <p:txBody>
          <a:bodyPr/>
          <a:lstStyle/>
          <a:p>
            <a:r>
              <a:rPr lang="pl-PL" dirty="0"/>
              <a:t>Source: https://fred.stlouisfed.org/series/TEDRATE</a:t>
            </a:r>
            <a:endParaRPr lang="en-GB" dirty="0"/>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4715047" cy="622810"/>
          </a:xfrm>
          <a:prstGeom prst="rect">
            <a:avLst/>
          </a:prstGeom>
          <a:noFill/>
        </p:spPr>
        <p:txBody>
          <a:bodyPr wrap="square" lIns="0" tIns="0" rIns="0" bIns="0" rtlCol="0">
            <a:noAutofit/>
          </a:bodyPr>
          <a:lstStyle/>
          <a:p>
            <a:r>
              <a:rPr lang="pl-PL" dirty="0">
                <a:latin typeface="+mn-lt"/>
              </a:rPr>
              <a:t>Przykład z rynku </a:t>
            </a:r>
            <a:r>
              <a:rPr lang="pl-PL" dirty="0" err="1">
                <a:latin typeface="+mn-lt"/>
              </a:rPr>
              <a:t>Fixed</a:t>
            </a:r>
            <a:r>
              <a:rPr lang="pl-PL" dirty="0">
                <a:latin typeface="+mn-lt"/>
              </a:rPr>
              <a:t> </a:t>
            </a:r>
            <a:r>
              <a:rPr lang="pl-PL" dirty="0" err="1">
                <a:latin typeface="+mn-lt"/>
              </a:rPr>
              <a:t>Income</a:t>
            </a:r>
            <a:r>
              <a:rPr lang="pl-PL" dirty="0">
                <a:latin typeface="+mn-lt"/>
              </a:rPr>
              <a:t>:</a:t>
            </a:r>
            <a:br>
              <a:rPr lang="pl-PL" dirty="0">
                <a:latin typeface="+mn-lt"/>
              </a:rPr>
            </a:br>
            <a:br>
              <a:rPr lang="pl-PL" dirty="0">
                <a:latin typeface="+mn-lt"/>
              </a:rPr>
            </a:br>
            <a:r>
              <a:rPr lang="pl-PL" b="1" dirty="0">
                <a:latin typeface="+mn-lt"/>
              </a:rPr>
              <a:t>TED </a:t>
            </a:r>
            <a:r>
              <a:rPr lang="pl-PL" b="1" dirty="0" err="1">
                <a:latin typeface="+mn-lt"/>
              </a:rPr>
              <a:t>spread</a:t>
            </a:r>
            <a:r>
              <a:rPr lang="pl-PL" b="1" dirty="0">
                <a:latin typeface="+mn-lt"/>
              </a:rPr>
              <a:t> </a:t>
            </a:r>
            <a:r>
              <a:rPr lang="pl-PL" dirty="0">
                <a:latin typeface="+mn-lt"/>
              </a:rPr>
              <a:t>(US </a:t>
            </a:r>
            <a:r>
              <a:rPr lang="pl-PL" dirty="0" err="1">
                <a:latin typeface="+mn-lt"/>
              </a:rPr>
              <a:t>Libor</a:t>
            </a:r>
            <a:r>
              <a:rPr lang="pl-PL" dirty="0">
                <a:latin typeface="+mn-lt"/>
              </a:rPr>
              <a:t> 3M - T-Bill 3M)</a:t>
            </a:r>
            <a:endParaRPr lang="en-GB" dirty="0">
              <a:latin typeface="+mn-lt"/>
            </a:endParaRPr>
          </a:p>
        </p:txBody>
      </p:sp>
      <p:grpSp>
        <p:nvGrpSpPr>
          <p:cNvPr id="4" name="Group 3">
            <a:extLst>
              <a:ext uri="{FF2B5EF4-FFF2-40B4-BE49-F238E27FC236}">
                <a16:creationId xmlns:a16="http://schemas.microsoft.com/office/drawing/2014/main" id="{1F95A80A-BAE7-4132-A411-A6E48CDCCC9B}"/>
              </a:ext>
            </a:extLst>
          </p:cNvPr>
          <p:cNvGrpSpPr/>
          <p:nvPr/>
        </p:nvGrpSpPr>
        <p:grpSpPr>
          <a:xfrm>
            <a:off x="7164220" y="1109432"/>
            <a:ext cx="2447779" cy="659259"/>
            <a:chOff x="5711483" y="829994"/>
            <a:chExt cx="2447779" cy="659259"/>
          </a:xfrm>
        </p:grpSpPr>
        <p:sp>
          <p:nvSpPr>
            <p:cNvPr id="3" name="Rectangle: Rounded Corners 2">
              <a:extLst>
                <a:ext uri="{FF2B5EF4-FFF2-40B4-BE49-F238E27FC236}">
                  <a16:creationId xmlns:a16="http://schemas.microsoft.com/office/drawing/2014/main" id="{8F00CD4C-1796-4F51-806E-CB0E24048507}"/>
                </a:ext>
              </a:extLst>
            </p:cNvPr>
            <p:cNvSpPr/>
            <p:nvPr/>
          </p:nvSpPr>
          <p:spPr>
            <a:xfrm>
              <a:off x="5711483" y="829994"/>
              <a:ext cx="2447779" cy="659259"/>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87A02A-FE88-43E5-8B10-A803048E29F9}"/>
                    </a:ext>
                  </a:extLst>
                </p:cNvPr>
                <p:cNvSpPr txBox="1"/>
                <p:nvPr/>
              </p:nvSpPr>
              <p:spPr>
                <a:xfrm>
                  <a:off x="5870361" y="987998"/>
                  <a:ext cx="2117881" cy="4572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000" b="0" i="1" smtClean="0">
                            <a:latin typeface="Cambria Math" panose="02040503050406030204" pitchFamily="18" charset="0"/>
                          </a:rPr>
                          <m:t>𝑇</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𝑆</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𝐿𝐼𝐵</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r>
                          <a:rPr lang="pl-PL" sz="2000" b="0" i="1" smtClean="0">
                            <a:latin typeface="Cambria Math" panose="02040503050406030204" pitchFamily="18" charset="0"/>
                          </a:rPr>
                          <m:t>𝑇</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𝐵</m:t>
                            </m:r>
                          </m:e>
                          <m:sub>
                            <m:r>
                              <a:rPr lang="pl-PL" sz="2000" b="0" i="1" smtClean="0">
                                <a:latin typeface="Cambria Math" panose="02040503050406030204" pitchFamily="18" charset="0"/>
                              </a:rPr>
                              <m:t>𝑡</m:t>
                            </m:r>
                          </m:sub>
                        </m:sSub>
                      </m:oMath>
                    </m:oMathPara>
                  </a14:m>
                  <a:endParaRPr lang="en-GB" sz="2000" dirty="0">
                    <a:latin typeface="+mn-lt"/>
                  </a:endParaRPr>
                </a:p>
              </p:txBody>
            </p:sp>
          </mc:Choice>
          <mc:Fallback xmlns="">
            <p:sp>
              <p:nvSpPr>
                <p:cNvPr id="2" name="TextBox 1">
                  <a:extLst>
                    <a:ext uri="{FF2B5EF4-FFF2-40B4-BE49-F238E27FC236}">
                      <a16:creationId xmlns:a16="http://schemas.microsoft.com/office/drawing/2014/main" id="{C587A02A-FE88-43E5-8B10-A803048E29F9}"/>
                    </a:ext>
                  </a:extLst>
                </p:cNvPr>
                <p:cNvSpPr txBox="1">
                  <a:spLocks noRot="1" noChangeAspect="1" noMove="1" noResize="1" noEditPoints="1" noAdjustHandles="1" noChangeArrowheads="1" noChangeShapeType="1" noTextEdit="1"/>
                </p:cNvSpPr>
                <p:nvPr/>
              </p:nvSpPr>
              <p:spPr>
                <a:xfrm>
                  <a:off x="5870361" y="987998"/>
                  <a:ext cx="2117881" cy="457200"/>
                </a:xfrm>
                <a:prstGeom prst="rect">
                  <a:avLst/>
                </a:prstGeom>
                <a:blipFill>
                  <a:blip r:embed="rId3"/>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29851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sp>
        <p:nvSpPr>
          <p:cNvPr id="26" name="Text Placeholder 25">
            <a:extLst>
              <a:ext uri="{FF2B5EF4-FFF2-40B4-BE49-F238E27FC236}">
                <a16:creationId xmlns:a16="http://schemas.microsoft.com/office/drawing/2014/main" id="{F8D240B5-D6C6-4991-840D-F4782BDD48A3}"/>
              </a:ext>
            </a:extLst>
          </p:cNvPr>
          <p:cNvSpPr>
            <a:spLocks noGrp="1"/>
          </p:cNvSpPr>
          <p:nvPr>
            <p:ph type="body" sz="quarter" idx="47"/>
          </p:nvPr>
        </p:nvSpPr>
        <p:spPr>
          <a:xfrm>
            <a:off x="1535440" y="6057963"/>
            <a:ext cx="9191275" cy="122400"/>
          </a:xfrm>
        </p:spPr>
        <p:txBody>
          <a:bodyPr/>
          <a:lstStyle/>
          <a:p>
            <a:r>
              <a:rPr lang="pl-PL" dirty="0" err="1"/>
              <a:t>Source:eia.gov</a:t>
            </a:r>
            <a:endParaRPr lang="en-GB" dirty="0"/>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3"/>
            <a:ext cx="8122127" cy="651695"/>
          </a:xfrm>
          <a:prstGeom prst="rect">
            <a:avLst/>
          </a:prstGeom>
          <a:noFill/>
        </p:spPr>
        <p:txBody>
          <a:bodyPr wrap="square" lIns="0" tIns="0" rIns="0" bIns="0" rtlCol="0">
            <a:noAutofit/>
          </a:bodyPr>
          <a:lstStyle/>
          <a:p>
            <a:r>
              <a:rPr lang="pl-PL" dirty="0">
                <a:latin typeface="+mn-lt"/>
              </a:rPr>
              <a:t>Przykład z rynku energii:</a:t>
            </a:r>
            <a:br>
              <a:rPr lang="pl-PL" dirty="0">
                <a:latin typeface="+mn-lt"/>
              </a:rPr>
            </a:br>
            <a:br>
              <a:rPr lang="pl-PL" b="1" dirty="0">
                <a:latin typeface="+mn-lt"/>
              </a:rPr>
            </a:br>
            <a:r>
              <a:rPr lang="pl-PL" b="1" dirty="0">
                <a:latin typeface="+mn-lt"/>
              </a:rPr>
              <a:t>Dark </a:t>
            </a:r>
            <a:r>
              <a:rPr lang="pl-PL" b="1" dirty="0" err="1">
                <a:latin typeface="+mn-lt"/>
              </a:rPr>
              <a:t>spread</a:t>
            </a:r>
            <a:r>
              <a:rPr lang="pl-PL" dirty="0">
                <a:latin typeface="+mn-lt"/>
              </a:rPr>
              <a:t> (Cena energii - Koszt węgla użytego do jej produkcji)</a:t>
            </a:r>
            <a:endParaRPr lang="en-GB" dirty="0">
              <a:latin typeface="+mn-lt"/>
            </a:endParaRPr>
          </a:p>
        </p:txBody>
      </p:sp>
      <p:pic>
        <p:nvPicPr>
          <p:cNvPr id="9" name="Picture 8">
            <a:extLst>
              <a:ext uri="{FF2B5EF4-FFF2-40B4-BE49-F238E27FC236}">
                <a16:creationId xmlns:a16="http://schemas.microsoft.com/office/drawing/2014/main" id="{13CDAB85-B85F-4005-ABB7-5F45A9C7E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40" y="2591885"/>
            <a:ext cx="6489466" cy="3261901"/>
          </a:xfrm>
          <a:prstGeom prst="rect">
            <a:avLst/>
          </a:prstGeom>
        </p:spPr>
      </p:pic>
      <p:grpSp>
        <p:nvGrpSpPr>
          <p:cNvPr id="6" name="Group 5">
            <a:extLst>
              <a:ext uri="{FF2B5EF4-FFF2-40B4-BE49-F238E27FC236}">
                <a16:creationId xmlns:a16="http://schemas.microsoft.com/office/drawing/2014/main" id="{7C3E31B8-9818-4975-B05D-F60A587D9173}"/>
              </a:ext>
            </a:extLst>
          </p:cNvPr>
          <p:cNvGrpSpPr/>
          <p:nvPr/>
        </p:nvGrpSpPr>
        <p:grpSpPr>
          <a:xfrm>
            <a:off x="6448581" y="1146012"/>
            <a:ext cx="3152649" cy="659259"/>
            <a:chOff x="4481522" y="754369"/>
            <a:chExt cx="2447779" cy="659259"/>
          </a:xfrm>
        </p:grpSpPr>
        <p:sp>
          <p:nvSpPr>
            <p:cNvPr id="7" name="Rectangle: Rounded Corners 6">
              <a:extLst>
                <a:ext uri="{FF2B5EF4-FFF2-40B4-BE49-F238E27FC236}">
                  <a16:creationId xmlns:a16="http://schemas.microsoft.com/office/drawing/2014/main" id="{FE9DA19C-8A06-4879-A750-8ABD403D31BE}"/>
                </a:ext>
              </a:extLst>
            </p:cNvPr>
            <p:cNvSpPr/>
            <p:nvPr/>
          </p:nvSpPr>
          <p:spPr>
            <a:xfrm>
              <a:off x="4481522" y="754369"/>
              <a:ext cx="2447779" cy="659259"/>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B5FF67-55CD-47F1-B104-8A9293C8EC2A}"/>
                    </a:ext>
                  </a:extLst>
                </p:cNvPr>
                <p:cNvSpPr txBox="1"/>
                <p:nvPr/>
              </p:nvSpPr>
              <p:spPr>
                <a:xfrm>
                  <a:off x="4646470" y="939857"/>
                  <a:ext cx="2117881" cy="4572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000" b="0" i="1" smtClean="0">
                            <a:latin typeface="Cambria Math" panose="02040503050406030204" pitchFamily="18" charset="0"/>
                          </a:rPr>
                          <m:t>𝐷</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𝑆</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𝐸</m:t>
                            </m:r>
                          </m:e>
                          <m:sub>
                            <m:r>
                              <a:rPr lang="pl-PL" sz="2000" b="0" i="1" smtClean="0">
                                <a:latin typeface="Cambria Math" panose="02040503050406030204" pitchFamily="18" charset="0"/>
                              </a:rPr>
                              <m:t>𝑡</m:t>
                            </m:r>
                          </m:sub>
                        </m:sSub>
                        <m:r>
                          <a:rPr lang="pl-PL" sz="2000" b="0" i="1" smtClean="0">
                            <a:latin typeface="Cambria Math" panose="02040503050406030204" pitchFamily="18" charset="0"/>
                          </a:rPr>
                          <m:t>−0.35⋅</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𝐶</m:t>
                            </m:r>
                          </m:e>
                          <m:sub>
                            <m:r>
                              <a:rPr lang="pl-PL" sz="2000" b="0" i="1" smtClean="0">
                                <a:latin typeface="Cambria Math" panose="02040503050406030204" pitchFamily="18" charset="0"/>
                              </a:rPr>
                              <m:t>𝑡</m:t>
                            </m:r>
                          </m:sub>
                        </m:sSub>
                      </m:oMath>
                    </m:oMathPara>
                  </a14:m>
                  <a:endParaRPr lang="en-GB" sz="2000" dirty="0">
                    <a:latin typeface="+mn-lt"/>
                  </a:endParaRPr>
                </a:p>
              </p:txBody>
            </p:sp>
          </mc:Choice>
          <mc:Fallback xmlns="">
            <p:sp>
              <p:nvSpPr>
                <p:cNvPr id="8" name="TextBox 7">
                  <a:extLst>
                    <a:ext uri="{FF2B5EF4-FFF2-40B4-BE49-F238E27FC236}">
                      <a16:creationId xmlns:a16="http://schemas.microsoft.com/office/drawing/2014/main" id="{11B5FF67-55CD-47F1-B104-8A9293C8EC2A}"/>
                    </a:ext>
                  </a:extLst>
                </p:cNvPr>
                <p:cNvSpPr txBox="1">
                  <a:spLocks noRot="1" noChangeAspect="1" noMove="1" noResize="1" noEditPoints="1" noAdjustHandles="1" noChangeArrowheads="1" noChangeShapeType="1" noTextEdit="1"/>
                </p:cNvSpPr>
                <p:nvPr/>
              </p:nvSpPr>
              <p:spPr>
                <a:xfrm>
                  <a:off x="4646470" y="939857"/>
                  <a:ext cx="2117881" cy="457200"/>
                </a:xfrm>
                <a:prstGeom prst="rect">
                  <a:avLst/>
                </a:prstGeom>
                <a:blipFill>
                  <a:blip r:embed="rId3"/>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60955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pic>
        <p:nvPicPr>
          <p:cNvPr id="21506" name="Picture 2">
            <a:extLst>
              <a:ext uri="{FF2B5EF4-FFF2-40B4-BE49-F238E27FC236}">
                <a16:creationId xmlns:a16="http://schemas.microsoft.com/office/drawing/2014/main" id="{9FE9A1E4-1787-4C8E-AE3E-4F31653712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028" y="3269292"/>
            <a:ext cx="2032349" cy="2032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89CEB4-29E2-4CCC-A1A4-2CC820005813}"/>
                  </a:ext>
                </a:extLst>
              </p:cNvPr>
              <p:cNvSpPr txBox="1"/>
              <p:nvPr/>
            </p:nvSpPr>
            <p:spPr>
              <a:xfrm>
                <a:off x="964940" y="5301641"/>
                <a:ext cx="2164437" cy="497910"/>
              </a:xfrm>
              <a:prstGeom prst="rect">
                <a:avLst/>
              </a:prstGeom>
              <a:noFill/>
            </p:spPr>
            <p:txBody>
              <a:bodyPr wrap="none" lIns="0" tIns="0" rIns="0" bIns="0" rtlCol="0">
                <a:noAutofit/>
              </a:bodyPr>
              <a:lstStyle/>
              <a:p>
                <a:pPr algn="ctr"/>
                <a:r>
                  <a:rPr lang="pl-PL" sz="1400" b="0" dirty="0"/>
                  <a:t>Soja: </a:t>
                </a:r>
                <a14:m>
                  <m:oMath xmlns:m="http://schemas.openxmlformats.org/officeDocument/2006/math">
                    <m:r>
                      <a:rPr lang="pl-PL" sz="1400" b="0" i="1" smtClean="0">
                        <a:latin typeface="Cambria Math" panose="02040503050406030204" pitchFamily="18" charset="0"/>
                      </a:rPr>
                      <m:t>$/</m:t>
                    </m:r>
                  </m:oMath>
                </a14:m>
                <a:r>
                  <a:rPr lang="pl-PL" sz="1400" b="0" i="1" dirty="0">
                    <a:latin typeface="Cambria Math" panose="02040503050406030204" pitchFamily="18" charset="0"/>
                  </a:rPr>
                  <a:t>buszel</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60 </m:t>
                    </m:r>
                  </m:oMath>
                </a14:m>
                <a:r>
                  <a:rPr lang="pl-PL" sz="1400" dirty="0">
                    <a:latin typeface="+mn-lt"/>
                  </a:rPr>
                  <a:t>funtów)</a:t>
                </a:r>
                <a:endParaRPr lang="en-GB" sz="1400" dirty="0">
                  <a:latin typeface="+mn-lt"/>
                </a:endParaRPr>
              </a:p>
            </p:txBody>
          </p:sp>
        </mc:Choice>
        <mc:Fallback xmlns="">
          <p:sp>
            <p:nvSpPr>
              <p:cNvPr id="6" name="TextBox 5">
                <a:extLst>
                  <a:ext uri="{FF2B5EF4-FFF2-40B4-BE49-F238E27FC236}">
                    <a16:creationId xmlns:a16="http://schemas.microsoft.com/office/drawing/2014/main" id="{3C89CEB4-29E2-4CCC-A1A4-2CC820005813}"/>
                  </a:ext>
                </a:extLst>
              </p:cNvPr>
              <p:cNvSpPr txBox="1">
                <a:spLocks noRot="1" noChangeAspect="1" noMove="1" noResize="1" noEditPoints="1" noAdjustHandles="1" noChangeArrowheads="1" noChangeShapeType="1" noTextEdit="1"/>
              </p:cNvSpPr>
              <p:nvPr/>
            </p:nvSpPr>
            <p:spPr>
              <a:xfrm>
                <a:off x="964940" y="5301641"/>
                <a:ext cx="2164437" cy="497910"/>
              </a:xfrm>
              <a:prstGeom prst="rect">
                <a:avLst/>
              </a:prstGeom>
              <a:blipFill>
                <a:blip r:embed="rId3"/>
                <a:stretch>
                  <a:fillRect l="-1690" t="-13580" r="-1690" b="-30864"/>
                </a:stretch>
              </a:blipFill>
            </p:spPr>
            <p:txBody>
              <a:bodyPr/>
              <a:lstStyle/>
              <a:p>
                <a:r>
                  <a:rPr lang="en-GB">
                    <a:noFill/>
                  </a:rPr>
                  <a:t> </a:t>
                </a:r>
              </a:p>
            </p:txBody>
          </p:sp>
        </mc:Fallback>
      </mc:AlternateContent>
      <p:sp>
        <p:nvSpPr>
          <p:cNvPr id="8" name="Arrow: Right 7">
            <a:extLst>
              <a:ext uri="{FF2B5EF4-FFF2-40B4-BE49-F238E27FC236}">
                <a16:creationId xmlns:a16="http://schemas.microsoft.com/office/drawing/2014/main" id="{6528F296-343E-45C6-B945-C8D50592BCAB}"/>
              </a:ext>
            </a:extLst>
          </p:cNvPr>
          <p:cNvSpPr/>
          <p:nvPr/>
        </p:nvSpPr>
        <p:spPr>
          <a:xfrm>
            <a:off x="3670125" y="4122907"/>
            <a:ext cx="2141951" cy="325118"/>
          </a:xfrm>
          <a:prstGeom prst="rightArrow">
            <a:avLst/>
          </a:prstGeom>
          <a:solidFill>
            <a:srgbClr val="B39A74"/>
          </a:solidFill>
          <a:ln w="1905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9" name="AutoShape 4">
            <a:extLst>
              <a:ext uri="{FF2B5EF4-FFF2-40B4-BE49-F238E27FC236}">
                <a16:creationId xmlns:a16="http://schemas.microsoft.com/office/drawing/2014/main" id="{24B6706D-F45D-4146-BD77-E81C3B486116}"/>
              </a:ext>
            </a:extLst>
          </p:cNvPr>
          <p:cNvSpPr>
            <a:spLocks noChangeAspect="1" noChangeArrowheads="1"/>
          </p:cNvSpPr>
          <p:nvPr/>
        </p:nvSpPr>
        <p:spPr bwMode="auto">
          <a:xfrm>
            <a:off x="6655334" y="3818107"/>
            <a:ext cx="2613926" cy="7789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1512" name="Picture 8">
            <a:extLst>
              <a:ext uri="{FF2B5EF4-FFF2-40B4-BE49-F238E27FC236}">
                <a16:creationId xmlns:a16="http://schemas.microsoft.com/office/drawing/2014/main" id="{005DDA0A-DE95-4D3F-BFF3-2B726C590EE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806363" y="2229436"/>
            <a:ext cx="2311868" cy="1536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3484B5-154B-4149-8201-D91CE1E92F54}"/>
                  </a:ext>
                </a:extLst>
              </p:cNvPr>
              <p:cNvSpPr txBox="1"/>
              <p:nvPr/>
            </p:nvSpPr>
            <p:spPr>
              <a:xfrm>
                <a:off x="6806363" y="3673852"/>
                <a:ext cx="2164437" cy="497910"/>
              </a:xfrm>
              <a:prstGeom prst="rect">
                <a:avLst/>
              </a:prstGeom>
              <a:noFill/>
            </p:spPr>
            <p:txBody>
              <a:bodyPr wrap="none" lIns="0" tIns="0" rIns="0" bIns="0" rtlCol="0">
                <a:noAutofit/>
              </a:bodyPr>
              <a:lstStyle/>
              <a:p>
                <a:pPr algn="ctr"/>
                <a:r>
                  <a:rPr lang="pl-PL" sz="1400" b="0" dirty="0"/>
                  <a:t>Śruta sojowa: </a:t>
                </a:r>
                <a14:m>
                  <m:oMath xmlns:m="http://schemas.openxmlformats.org/officeDocument/2006/math">
                    <m:r>
                      <a:rPr lang="pl-PL" sz="1400" b="0" i="1" smtClean="0">
                        <a:latin typeface="Cambria Math" panose="02040503050406030204" pitchFamily="18" charset="0"/>
                      </a:rPr>
                      <m:t>$/</m:t>
                    </m:r>
                  </m:oMath>
                </a14:m>
                <a:r>
                  <a:rPr lang="pl-PL" sz="1400" b="0" dirty="0" err="1">
                    <a:latin typeface="Cambria Math" panose="02040503050406030204" pitchFamily="18" charset="0"/>
                  </a:rPr>
                  <a:t>short</a:t>
                </a:r>
                <a:r>
                  <a:rPr lang="pl-PL" sz="1400" b="0" dirty="0">
                    <a:latin typeface="Cambria Math" panose="02040503050406030204" pitchFamily="18" charset="0"/>
                  </a:rPr>
                  <a:t> ton</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44</m:t>
                    </m:r>
                  </m:oMath>
                </a14:m>
                <a:r>
                  <a:rPr lang="pl-PL" sz="1400" dirty="0">
                    <a:latin typeface="+mn-lt"/>
                  </a:rPr>
                  <a:t> funty śruty)</a:t>
                </a:r>
                <a:endParaRPr lang="en-GB" sz="1400" dirty="0">
                  <a:latin typeface="+mn-lt"/>
                </a:endParaRPr>
              </a:p>
            </p:txBody>
          </p:sp>
        </mc:Choice>
        <mc:Fallback xmlns="">
          <p:sp>
            <p:nvSpPr>
              <p:cNvPr id="16" name="TextBox 15">
                <a:extLst>
                  <a:ext uri="{FF2B5EF4-FFF2-40B4-BE49-F238E27FC236}">
                    <a16:creationId xmlns:a16="http://schemas.microsoft.com/office/drawing/2014/main" id="{903484B5-154B-4149-8201-D91CE1E92F54}"/>
                  </a:ext>
                </a:extLst>
              </p:cNvPr>
              <p:cNvSpPr txBox="1">
                <a:spLocks noRot="1" noChangeAspect="1" noMove="1" noResize="1" noEditPoints="1" noAdjustHandles="1" noChangeArrowheads="1" noChangeShapeType="1" noTextEdit="1"/>
              </p:cNvSpPr>
              <p:nvPr/>
            </p:nvSpPr>
            <p:spPr>
              <a:xfrm>
                <a:off x="6806363" y="3673852"/>
                <a:ext cx="2164437" cy="497910"/>
              </a:xfrm>
              <a:prstGeom prst="rect">
                <a:avLst/>
              </a:prstGeom>
              <a:blipFill>
                <a:blip r:embed="rId5"/>
                <a:stretch>
                  <a:fillRect l="-8169" t="-13580" r="-8451" b="-30864"/>
                </a:stretch>
              </a:blipFill>
            </p:spPr>
            <p:txBody>
              <a:bodyPr/>
              <a:lstStyle/>
              <a:p>
                <a:r>
                  <a:rPr lang="en-GB">
                    <a:noFill/>
                  </a:rPr>
                  <a:t> </a:t>
                </a:r>
              </a:p>
            </p:txBody>
          </p:sp>
        </mc:Fallback>
      </mc:AlternateContent>
      <p:pic>
        <p:nvPicPr>
          <p:cNvPr id="21514" name="Picture 10">
            <a:extLst>
              <a:ext uri="{FF2B5EF4-FFF2-40B4-BE49-F238E27FC236}">
                <a16:creationId xmlns:a16="http://schemas.microsoft.com/office/drawing/2014/main" id="{72E9A561-9EFC-43FD-8495-CFF15406EE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6363" y="4316017"/>
            <a:ext cx="2032349" cy="2032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4BF7A4B-A984-49C6-AB7A-6285A375E2F6}"/>
                  </a:ext>
                </a:extLst>
              </p:cNvPr>
              <p:cNvSpPr txBox="1"/>
              <p:nvPr/>
            </p:nvSpPr>
            <p:spPr>
              <a:xfrm>
                <a:off x="6880078" y="6492621"/>
                <a:ext cx="2164437" cy="497910"/>
              </a:xfrm>
              <a:prstGeom prst="rect">
                <a:avLst/>
              </a:prstGeom>
              <a:noFill/>
            </p:spPr>
            <p:txBody>
              <a:bodyPr wrap="none" lIns="0" tIns="0" rIns="0" bIns="0" rtlCol="0">
                <a:noAutofit/>
              </a:bodyPr>
              <a:lstStyle/>
              <a:p>
                <a:pPr algn="ctr"/>
                <a:r>
                  <a:rPr lang="pl-PL" sz="1400" b="0" dirty="0"/>
                  <a:t>Olej sojowy: </a:t>
                </a:r>
                <a14:m>
                  <m:oMath xmlns:m="http://schemas.openxmlformats.org/officeDocument/2006/math">
                    <m:r>
                      <a:rPr lang="pl-PL" sz="1400" b="0" i="1" smtClean="0">
                        <a:latin typeface="Cambria Math" panose="02040503050406030204" pitchFamily="18" charset="0"/>
                      </a:rPr>
                      <m:t>$/</m:t>
                    </m:r>
                  </m:oMath>
                </a14:m>
                <a:r>
                  <a:rPr lang="pl-PL" sz="1400" b="0" dirty="0">
                    <a:latin typeface="Cambria Math" panose="02040503050406030204" pitchFamily="18" charset="0"/>
                  </a:rPr>
                  <a:t>pound</a:t>
                </a:r>
              </a:p>
              <a:p>
                <a:pPr algn="ctr"/>
                <a:r>
                  <a:rPr lang="pl-PL" sz="1400" b="0" dirty="0">
                    <a:latin typeface="Cambria Math" panose="02040503050406030204" pitchFamily="18" charset="0"/>
                  </a:rPr>
                  <a:t>(</a:t>
                </a:r>
                <a14:m>
                  <m:oMath xmlns:m="http://schemas.openxmlformats.org/officeDocument/2006/math">
                    <m:r>
                      <a:rPr lang="pl-PL" sz="1400" b="0" i="1" smtClean="0">
                        <a:latin typeface="Cambria Math" panose="02040503050406030204" pitchFamily="18" charset="0"/>
                      </a:rPr>
                      <m:t>1</m:t>
                    </m:r>
                  </m:oMath>
                </a14:m>
                <a:r>
                  <a:rPr lang="pl-PL" sz="1400" dirty="0">
                    <a:latin typeface="+mn-lt"/>
                  </a:rPr>
                  <a:t> buszel soi </a:t>
                </a:r>
                <a14:m>
                  <m:oMath xmlns:m="http://schemas.openxmlformats.org/officeDocument/2006/math">
                    <m:r>
                      <a:rPr lang="pl-PL" sz="1400" b="0" i="1" smtClean="0">
                        <a:latin typeface="Cambria Math" panose="02040503050406030204" pitchFamily="18" charset="0"/>
                        <a:ea typeface="Cambria Math" panose="02040503050406030204" pitchFamily="18" charset="0"/>
                      </a:rPr>
                      <m:t>→</m:t>
                    </m:r>
                    <m:r>
                      <a:rPr lang="pl-PL" sz="1400" b="0" i="1" smtClean="0">
                        <a:latin typeface="Cambria Math" panose="02040503050406030204" pitchFamily="18" charset="0"/>
                      </a:rPr>
                      <m:t>11</m:t>
                    </m:r>
                  </m:oMath>
                </a14:m>
                <a:r>
                  <a:rPr lang="pl-PL" sz="1400" dirty="0">
                    <a:latin typeface="+mn-lt"/>
                  </a:rPr>
                  <a:t> funtów oleju)</a:t>
                </a:r>
                <a:endParaRPr lang="en-GB" sz="1400" dirty="0">
                  <a:latin typeface="+mn-lt"/>
                </a:endParaRPr>
              </a:p>
            </p:txBody>
          </p:sp>
        </mc:Choice>
        <mc:Fallback xmlns="">
          <p:sp>
            <p:nvSpPr>
              <p:cNvPr id="18" name="TextBox 17">
                <a:extLst>
                  <a:ext uri="{FF2B5EF4-FFF2-40B4-BE49-F238E27FC236}">
                    <a16:creationId xmlns:a16="http://schemas.microsoft.com/office/drawing/2014/main" id="{C4BF7A4B-A984-49C6-AB7A-6285A375E2F6}"/>
                  </a:ext>
                </a:extLst>
              </p:cNvPr>
              <p:cNvSpPr txBox="1">
                <a:spLocks noRot="1" noChangeAspect="1" noMove="1" noResize="1" noEditPoints="1" noAdjustHandles="1" noChangeArrowheads="1" noChangeShapeType="1" noTextEdit="1"/>
              </p:cNvSpPr>
              <p:nvPr/>
            </p:nvSpPr>
            <p:spPr>
              <a:xfrm>
                <a:off x="6880078" y="6492621"/>
                <a:ext cx="2164437" cy="497910"/>
              </a:xfrm>
              <a:prstGeom prst="rect">
                <a:avLst/>
              </a:prstGeom>
              <a:blipFill>
                <a:blip r:embed="rId7"/>
                <a:stretch>
                  <a:fillRect l="-11831" t="-12195" r="-11831" b="-29268"/>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8848636" cy="325118"/>
          </a:xfrm>
          <a:prstGeom prst="rect">
            <a:avLst/>
          </a:prstGeom>
          <a:noFill/>
        </p:spPr>
        <p:txBody>
          <a:bodyPr wrap="square" lIns="0" tIns="0" rIns="0" bIns="0" rtlCol="0">
            <a:noAutofit/>
          </a:bodyPr>
          <a:lstStyle/>
          <a:p>
            <a:r>
              <a:rPr lang="pl-PL" dirty="0">
                <a:latin typeface="+mn-lt"/>
              </a:rPr>
              <a:t>Przykład z rynku surowców:</a:t>
            </a:r>
            <a:br>
              <a:rPr lang="pl-PL" dirty="0">
                <a:latin typeface="+mn-lt"/>
              </a:rPr>
            </a:br>
            <a:br>
              <a:rPr lang="pl-PL" dirty="0">
                <a:latin typeface="+mn-lt"/>
              </a:rPr>
            </a:br>
            <a:r>
              <a:rPr lang="pl-PL" b="1" dirty="0" err="1">
                <a:latin typeface="+mn-lt"/>
              </a:rPr>
              <a:t>Crush</a:t>
            </a:r>
            <a:r>
              <a:rPr lang="pl-PL" b="1" dirty="0">
                <a:latin typeface="+mn-lt"/>
              </a:rPr>
              <a:t> </a:t>
            </a:r>
            <a:r>
              <a:rPr lang="pl-PL" b="1" dirty="0" err="1">
                <a:latin typeface="+mn-lt"/>
              </a:rPr>
              <a:t>spread</a:t>
            </a:r>
            <a:r>
              <a:rPr lang="pl-PL" b="1" dirty="0">
                <a:latin typeface="+mn-lt"/>
              </a:rPr>
              <a:t> </a:t>
            </a:r>
            <a:r>
              <a:rPr lang="pl-PL" dirty="0">
                <a:latin typeface="+mn-lt"/>
              </a:rPr>
              <a:t>(Cena śruty sojowej + oleju sojowego - Cena soi użytej do produkcji)</a:t>
            </a:r>
            <a:endParaRPr lang="en-GB" dirty="0">
              <a:latin typeface="+mn-lt"/>
            </a:endParaRPr>
          </a:p>
        </p:txBody>
      </p:sp>
    </p:spTree>
    <p:extLst>
      <p:ext uri="{BB962C8B-B14F-4D97-AF65-F5344CB8AC3E}">
        <p14:creationId xmlns:p14="http://schemas.microsoft.com/office/powerpoint/2010/main" val="57617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1B483F6-7F11-4414-8F9E-0F8894C7B99D}"/>
              </a:ext>
            </a:extLst>
          </p:cNvPr>
          <p:cNvSpPr>
            <a:spLocks noGrp="1"/>
          </p:cNvSpPr>
          <p:nvPr>
            <p:ph type="title"/>
          </p:nvPr>
        </p:nvSpPr>
        <p:spPr/>
        <p:txBody>
          <a:bodyPr/>
          <a:lstStyle/>
          <a:p>
            <a:r>
              <a:rPr lang="pl-PL" dirty="0"/>
              <a:t>Galeria </a:t>
            </a:r>
            <a:r>
              <a:rPr lang="pl-PL" dirty="0" err="1"/>
              <a:t>spreadów</a:t>
            </a:r>
            <a:endParaRPr lang="en-GB" dirty="0"/>
          </a:p>
        </p:txBody>
      </p:sp>
      <p:sp>
        <p:nvSpPr>
          <p:cNvPr id="3" name="Rectangle: Rounded Corners 2">
            <a:extLst>
              <a:ext uri="{FF2B5EF4-FFF2-40B4-BE49-F238E27FC236}">
                <a16:creationId xmlns:a16="http://schemas.microsoft.com/office/drawing/2014/main" id="{8B40CC7E-53AC-4879-A2D9-B3AA28EEFE68}"/>
              </a:ext>
            </a:extLst>
          </p:cNvPr>
          <p:cNvSpPr/>
          <p:nvPr/>
        </p:nvSpPr>
        <p:spPr>
          <a:xfrm>
            <a:off x="2596520" y="2505205"/>
            <a:ext cx="5144565" cy="851770"/>
          </a:xfrm>
          <a:prstGeom prst="roundRect">
            <a:avLst/>
          </a:prstGeom>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1100" dirty="0">
              <a:solidFill>
                <a:schemeClr val="tx1"/>
              </a:solidFill>
            </a:endParaRPr>
          </a:p>
        </p:txBody>
      </p:sp>
      <p:sp>
        <p:nvSpPr>
          <p:cNvPr id="34" name="TextBox 33">
            <a:extLst>
              <a:ext uri="{FF2B5EF4-FFF2-40B4-BE49-F238E27FC236}">
                <a16:creationId xmlns:a16="http://schemas.microsoft.com/office/drawing/2014/main" id="{6975A74A-55B9-4A36-9156-84DB4D89BE48}"/>
              </a:ext>
            </a:extLst>
          </p:cNvPr>
          <p:cNvSpPr txBox="1"/>
          <p:nvPr/>
        </p:nvSpPr>
        <p:spPr>
          <a:xfrm>
            <a:off x="420624" y="1489254"/>
            <a:ext cx="8848636" cy="325118"/>
          </a:xfrm>
          <a:prstGeom prst="rect">
            <a:avLst/>
          </a:prstGeom>
          <a:noFill/>
        </p:spPr>
        <p:txBody>
          <a:bodyPr wrap="square" lIns="0" tIns="0" rIns="0" bIns="0" rtlCol="0">
            <a:noAutofit/>
          </a:bodyPr>
          <a:lstStyle/>
          <a:p>
            <a:r>
              <a:rPr lang="pl-PL" dirty="0">
                <a:latin typeface="+mn-lt"/>
              </a:rPr>
              <a:t>Przykład z rynku surowców:</a:t>
            </a:r>
            <a:br>
              <a:rPr lang="pl-PL" dirty="0">
                <a:latin typeface="+mn-lt"/>
              </a:rPr>
            </a:br>
            <a:br>
              <a:rPr lang="pl-PL" dirty="0">
                <a:latin typeface="+mn-lt"/>
              </a:rPr>
            </a:br>
            <a:r>
              <a:rPr lang="pl-PL" b="1" dirty="0" err="1">
                <a:latin typeface="+mn-lt"/>
              </a:rPr>
              <a:t>Crush</a:t>
            </a:r>
            <a:r>
              <a:rPr lang="pl-PL" b="1" dirty="0">
                <a:latin typeface="+mn-lt"/>
              </a:rPr>
              <a:t> </a:t>
            </a:r>
            <a:r>
              <a:rPr lang="pl-PL" b="1" dirty="0" err="1">
                <a:latin typeface="+mn-lt"/>
              </a:rPr>
              <a:t>spread</a:t>
            </a:r>
            <a:r>
              <a:rPr lang="pl-PL" b="1" dirty="0">
                <a:latin typeface="+mn-lt"/>
              </a:rPr>
              <a:t> </a:t>
            </a:r>
            <a:r>
              <a:rPr lang="pl-PL" dirty="0">
                <a:latin typeface="+mn-lt"/>
              </a:rPr>
              <a:t>(Cena śruty sojowej + oleju sojowego - Cena soi użytej do produkcji)</a:t>
            </a:r>
            <a:endParaRPr lang="en-GB" dirty="0">
              <a:latin typeface="+mn-l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4E014AD-7E55-4F91-AF3F-22243BD477F9}"/>
                  </a:ext>
                </a:extLst>
              </p:cNvPr>
              <p:cNvSpPr txBox="1"/>
              <p:nvPr/>
            </p:nvSpPr>
            <p:spPr>
              <a:xfrm>
                <a:off x="2671676" y="2720721"/>
                <a:ext cx="5040313" cy="46189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𝐶</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𝑆</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=(0.022⋅</m:t>
                      </m:r>
                      <m:r>
                        <a:rPr lang="pl-PL" sz="2400" b="0" i="1" smtClean="0">
                          <a:latin typeface="Cambria Math" panose="02040503050406030204" pitchFamily="18" charset="0"/>
                        </a:rPr>
                        <m:t>𝑆</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𝑀</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+11⋅</m:t>
                      </m:r>
                      <m:r>
                        <a:rPr lang="pl-PL" sz="2400" b="0" i="1" smtClean="0">
                          <a:latin typeface="Cambria Math" panose="02040503050406030204" pitchFamily="18" charset="0"/>
                        </a:rPr>
                        <m:t>𝑆</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𝑂</m:t>
                          </m:r>
                        </m:e>
                        <m:sub>
                          <m:r>
                            <a:rPr lang="pl-PL" sz="2400" b="0" i="1" smtClean="0">
                              <a:latin typeface="Cambria Math" panose="02040503050406030204" pitchFamily="18" charset="0"/>
                            </a:rPr>
                            <m:t>𝑡</m:t>
                          </m:r>
                        </m:sub>
                      </m:sSub>
                      <m:r>
                        <a:rPr lang="pl-PL" sz="2400" b="0" i="1" smtClean="0">
                          <a:latin typeface="Cambria Math" panose="02040503050406030204" pitchFamily="18" charset="0"/>
                        </a:rPr>
                        <m:t>)−</m:t>
                      </m:r>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𝑆</m:t>
                          </m:r>
                        </m:e>
                        <m:sub>
                          <m:r>
                            <a:rPr lang="pl-PL" sz="2400" b="0" i="1" smtClean="0">
                              <a:latin typeface="Cambria Math" panose="02040503050406030204" pitchFamily="18" charset="0"/>
                            </a:rPr>
                            <m:t>𝑡</m:t>
                          </m:r>
                        </m:sub>
                      </m:sSub>
                    </m:oMath>
                  </m:oMathPara>
                </a14:m>
                <a:endParaRPr lang="en-GB" sz="2400" dirty="0">
                  <a:latin typeface="+mn-lt"/>
                </a:endParaRPr>
              </a:p>
            </p:txBody>
          </p:sp>
        </mc:Choice>
        <mc:Fallback>
          <p:sp>
            <p:nvSpPr>
              <p:cNvPr id="2" name="TextBox 1">
                <a:extLst>
                  <a:ext uri="{FF2B5EF4-FFF2-40B4-BE49-F238E27FC236}">
                    <a16:creationId xmlns:a16="http://schemas.microsoft.com/office/drawing/2014/main" id="{74E014AD-7E55-4F91-AF3F-22243BD477F9}"/>
                  </a:ext>
                </a:extLst>
              </p:cNvPr>
              <p:cNvSpPr txBox="1">
                <a:spLocks noRot="1" noChangeAspect="1" noMove="1" noResize="1" noEditPoints="1" noAdjustHandles="1" noChangeArrowheads="1" noChangeShapeType="1" noTextEdit="1"/>
              </p:cNvSpPr>
              <p:nvPr/>
            </p:nvSpPr>
            <p:spPr>
              <a:xfrm>
                <a:off x="2671676" y="2720721"/>
                <a:ext cx="5040313" cy="461897"/>
              </a:xfrm>
              <a:prstGeom prst="rect">
                <a:avLst/>
              </a:prstGeom>
              <a:blipFill>
                <a:blip r:embed="rId2"/>
                <a:stretch>
                  <a:fillRect b="-7895"/>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EF9CEE20-92D3-46AC-B5BB-F48D0A4DB4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254" y="3508462"/>
            <a:ext cx="8734425" cy="3257550"/>
          </a:xfrm>
          <a:prstGeom prst="rect">
            <a:avLst/>
          </a:prstGeom>
        </p:spPr>
      </p:pic>
      <p:sp>
        <p:nvSpPr>
          <p:cNvPr id="7" name="TextBox 6">
            <a:extLst>
              <a:ext uri="{FF2B5EF4-FFF2-40B4-BE49-F238E27FC236}">
                <a16:creationId xmlns:a16="http://schemas.microsoft.com/office/drawing/2014/main" id="{58E0A30C-2320-4F07-AEEF-096D41439D11}"/>
              </a:ext>
            </a:extLst>
          </p:cNvPr>
          <p:cNvSpPr txBox="1"/>
          <p:nvPr/>
        </p:nvSpPr>
        <p:spPr>
          <a:xfrm>
            <a:off x="1215024" y="6720792"/>
            <a:ext cx="3131507" cy="238760"/>
          </a:xfrm>
          <a:prstGeom prst="rect">
            <a:avLst/>
          </a:prstGeom>
          <a:noFill/>
        </p:spPr>
        <p:txBody>
          <a:bodyPr wrap="square" lIns="0" tIns="0" rIns="0" bIns="0" rtlCol="0">
            <a:noAutofit/>
          </a:bodyPr>
          <a:lstStyle/>
          <a:p>
            <a:r>
              <a:rPr lang="pl-PL" sz="1100" dirty="0">
                <a:latin typeface="+mn-lt"/>
              </a:rPr>
              <a:t>Data </a:t>
            </a:r>
            <a:r>
              <a:rPr lang="pl-PL" sz="1100" dirty="0" err="1">
                <a:latin typeface="+mn-lt"/>
              </a:rPr>
              <a:t>source</a:t>
            </a:r>
            <a:r>
              <a:rPr lang="pl-PL" sz="1100" dirty="0">
                <a:latin typeface="+mn-lt"/>
              </a:rPr>
              <a:t>: www.macrotrends.net</a:t>
            </a:r>
            <a:endParaRPr lang="en-GB" sz="1100" dirty="0">
              <a:latin typeface="+mn-lt"/>
            </a:endParaRPr>
          </a:p>
        </p:txBody>
      </p:sp>
    </p:spTree>
    <p:extLst>
      <p:ext uri="{BB962C8B-B14F-4D97-AF65-F5344CB8AC3E}">
        <p14:creationId xmlns:p14="http://schemas.microsoft.com/office/powerpoint/2010/main" val="133892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Korelacja Pearsona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192055"/>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EAC59B-FD74-43D7-95ED-73E93109AF2A}"/>
                  </a:ext>
                </a:extLst>
              </p:cNvPr>
              <p:cNvSpPr txBox="1"/>
              <p:nvPr/>
            </p:nvSpPr>
            <p:spPr>
              <a:xfrm>
                <a:off x="2577230" y="2367615"/>
                <a:ext cx="5029200" cy="964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𝜌</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𝐶𝑜𝑟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e>
                      </m:d>
                      <m:r>
                        <a:rPr lang="pl-PL" sz="2400" b="0" i="1" smtClean="0">
                          <a:solidFill>
                            <a:schemeClr val="tx1"/>
                          </a:solidFill>
                          <a:latin typeface="Cambria Math" panose="02040503050406030204" pitchFamily="18" charset="0"/>
                        </a:rPr>
                        <m:t>=</m:t>
                      </m:r>
                      <m:f>
                        <m:fPr>
                          <m:ctrlPr>
                            <a:rPr lang="pl-PL" sz="2400" b="0" i="1" smtClean="0">
                              <a:solidFill>
                                <a:schemeClr val="tx1"/>
                              </a:solidFill>
                              <a:latin typeface="Cambria Math" panose="02040503050406030204" pitchFamily="18" charset="0"/>
                            </a:rPr>
                          </m:ctrlPr>
                        </m:fPr>
                        <m:num>
                          <m:r>
                            <a:rPr lang="pl-PL" sz="2400" b="0" i="1" smtClean="0">
                              <a:solidFill>
                                <a:schemeClr val="tx1"/>
                              </a:solidFill>
                              <a:latin typeface="Cambria Math" panose="02040503050406030204" pitchFamily="18" charset="0"/>
                            </a:rPr>
                            <m:t>𝐶𝑜𝑣</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num>
                        <m:den>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e>
                              </m:d>
                            </m:e>
                          </m:rad>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e>
                          </m:rad>
                        </m:den>
                      </m:f>
                    </m:oMath>
                  </m:oMathPara>
                </a14:m>
                <a:endParaRPr lang="en-GB" sz="2400" dirty="0">
                  <a:solidFill>
                    <a:schemeClr val="tx1"/>
                  </a:solidFill>
                </a:endParaRPr>
              </a:p>
            </p:txBody>
          </p:sp>
        </mc:Choice>
        <mc:Fallback xmlns="">
          <p:sp>
            <p:nvSpPr>
              <p:cNvPr id="8" name="TextBox 7">
                <a:extLst>
                  <a:ext uri="{FF2B5EF4-FFF2-40B4-BE49-F238E27FC236}">
                    <a16:creationId xmlns:a16="http://schemas.microsoft.com/office/drawing/2014/main" id="{10EAC59B-FD74-43D7-95ED-73E93109AF2A}"/>
                  </a:ext>
                </a:extLst>
              </p:cNvPr>
              <p:cNvSpPr txBox="1">
                <a:spLocks noRot="1" noChangeAspect="1" noMove="1" noResize="1" noEditPoints="1" noAdjustHandles="1" noChangeArrowheads="1" noChangeShapeType="1" noTextEdit="1"/>
              </p:cNvSpPr>
              <p:nvPr/>
            </p:nvSpPr>
            <p:spPr>
              <a:xfrm>
                <a:off x="2577230" y="2367615"/>
                <a:ext cx="5029200" cy="964110"/>
              </a:xfrm>
              <a:prstGeom prst="rect">
                <a:avLst/>
              </a:prstGeom>
              <a:blipFill>
                <a:blip r:embed="rId2"/>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80621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Współczynnik korelacji Pearsona</a:t>
            </a:r>
            <a:endParaRPr lang="en-US" sz="1600" b="1" dirty="0"/>
          </a:p>
        </p:txBody>
      </p:sp>
    </p:spTree>
    <p:extLst>
      <p:ext uri="{BB962C8B-B14F-4D97-AF65-F5344CB8AC3E}">
        <p14:creationId xmlns:p14="http://schemas.microsoft.com/office/powerpoint/2010/main" val="30203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Korelacja Pearsona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192055"/>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EAC59B-FD74-43D7-95ED-73E93109AF2A}"/>
                  </a:ext>
                </a:extLst>
              </p:cNvPr>
              <p:cNvSpPr txBox="1"/>
              <p:nvPr/>
            </p:nvSpPr>
            <p:spPr>
              <a:xfrm>
                <a:off x="2577230" y="2367615"/>
                <a:ext cx="5029200" cy="964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𝜌</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𝐶𝑜𝑟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e>
                      </m:d>
                      <m:r>
                        <a:rPr lang="pl-PL" sz="2400" b="0" i="1" smtClean="0">
                          <a:solidFill>
                            <a:schemeClr val="tx1"/>
                          </a:solidFill>
                          <a:latin typeface="Cambria Math" panose="02040503050406030204" pitchFamily="18" charset="0"/>
                        </a:rPr>
                        <m:t>=</m:t>
                      </m:r>
                      <m:f>
                        <m:fPr>
                          <m:ctrlPr>
                            <a:rPr lang="pl-PL" sz="2400" b="0" i="1" smtClean="0">
                              <a:solidFill>
                                <a:schemeClr val="tx1"/>
                              </a:solidFill>
                              <a:latin typeface="Cambria Math" panose="02040503050406030204" pitchFamily="18" charset="0"/>
                            </a:rPr>
                          </m:ctrlPr>
                        </m:fPr>
                        <m:num>
                          <m:r>
                            <a:rPr lang="pl-PL" sz="2400" b="0" i="1" smtClean="0">
                              <a:solidFill>
                                <a:schemeClr val="tx1"/>
                              </a:solidFill>
                              <a:latin typeface="Cambria Math" panose="02040503050406030204" pitchFamily="18" charset="0"/>
                            </a:rPr>
                            <m:t>𝐶𝑜𝑣</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 </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num>
                        <m:den>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d>
                                <m:dPr>
                                  <m:ctrlPr>
                                    <a:rPr lang="pl-PL" sz="2400" b="0" i="1" smtClean="0">
                                      <a:solidFill>
                                        <a:schemeClr val="tx1"/>
                                      </a:solidFill>
                                      <a:latin typeface="Cambria Math" panose="02040503050406030204" pitchFamily="18" charset="0"/>
                                    </a:rPr>
                                  </m:ctrlPr>
                                </m:dPr>
                                <m:e>
                                  <m:r>
                                    <a:rPr lang="pl-PL" sz="2400" b="0" i="1" smtClean="0">
                                      <a:solidFill>
                                        <a:schemeClr val="tx1"/>
                                      </a:solidFill>
                                      <a:latin typeface="Cambria Math" panose="02040503050406030204" pitchFamily="18" charset="0"/>
                                    </a:rPr>
                                    <m:t>𝑋</m:t>
                                  </m:r>
                                </m:e>
                              </m:d>
                            </m:e>
                          </m:rad>
                          <m:rad>
                            <m:radPr>
                              <m:degHide m:val="on"/>
                              <m:ctrlPr>
                                <a:rPr lang="pl-PL" sz="2400" b="0" i="1" smtClean="0">
                                  <a:solidFill>
                                    <a:schemeClr val="tx1"/>
                                  </a:solidFill>
                                  <a:latin typeface="Cambria Math" panose="02040503050406030204" pitchFamily="18" charset="0"/>
                                </a:rPr>
                              </m:ctrlPr>
                            </m:radPr>
                            <m:deg/>
                            <m:e>
                              <m:r>
                                <a:rPr lang="pl-PL" sz="2400" b="0" i="1" smtClean="0">
                                  <a:solidFill>
                                    <a:schemeClr val="tx1"/>
                                  </a:solidFill>
                                  <a:latin typeface="Cambria Math" panose="02040503050406030204" pitchFamily="18" charset="0"/>
                                </a:rPr>
                                <m:t>𝑉𝑎𝑟</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𝑌</m:t>
                              </m:r>
                              <m:r>
                                <a:rPr lang="pl-PL" sz="2400" b="0" i="1" smtClean="0">
                                  <a:solidFill>
                                    <a:schemeClr val="tx1"/>
                                  </a:solidFill>
                                  <a:latin typeface="Cambria Math" panose="02040503050406030204" pitchFamily="18" charset="0"/>
                                </a:rPr>
                                <m:t>)</m:t>
                              </m:r>
                            </m:e>
                          </m:rad>
                        </m:den>
                      </m:f>
                    </m:oMath>
                  </m:oMathPara>
                </a14:m>
                <a:endParaRPr lang="en-GB" sz="2400" dirty="0">
                  <a:solidFill>
                    <a:schemeClr val="tx1"/>
                  </a:solidFill>
                </a:endParaRPr>
              </a:p>
            </p:txBody>
          </p:sp>
        </mc:Choice>
        <mc:Fallback xmlns="">
          <p:sp>
            <p:nvSpPr>
              <p:cNvPr id="8" name="TextBox 7">
                <a:extLst>
                  <a:ext uri="{FF2B5EF4-FFF2-40B4-BE49-F238E27FC236}">
                    <a16:creationId xmlns:a16="http://schemas.microsoft.com/office/drawing/2014/main" id="{10EAC59B-FD74-43D7-95ED-73E93109AF2A}"/>
                  </a:ext>
                </a:extLst>
              </p:cNvPr>
              <p:cNvSpPr txBox="1">
                <a:spLocks noRot="1" noChangeAspect="1" noMove="1" noResize="1" noEditPoints="1" noAdjustHandles="1" noChangeArrowheads="1" noChangeShapeType="1" noTextEdit="1"/>
              </p:cNvSpPr>
              <p:nvPr/>
            </p:nvSpPr>
            <p:spPr>
              <a:xfrm>
                <a:off x="2577230" y="2367615"/>
                <a:ext cx="5029200" cy="964110"/>
              </a:xfrm>
              <a:prstGeom prst="rect">
                <a:avLst/>
              </a:prstGeom>
              <a:blipFill>
                <a:blip r:embed="rId2"/>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80621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Współczynnik korelacji Pearsona</a:t>
            </a:r>
            <a:endParaRPr lang="en-US" sz="1600" b="1" dirty="0"/>
          </a:p>
        </p:txBody>
      </p:sp>
      <p:cxnSp>
        <p:nvCxnSpPr>
          <p:cNvPr id="5" name="Straight Arrow Connector 4">
            <a:extLst>
              <a:ext uri="{FF2B5EF4-FFF2-40B4-BE49-F238E27FC236}">
                <a16:creationId xmlns:a16="http://schemas.microsoft.com/office/drawing/2014/main" id="{C0FD5BA0-0254-4F27-9023-AA15428A5CDC}"/>
              </a:ext>
            </a:extLst>
          </p:cNvPr>
          <p:cNvCxnSpPr>
            <a:cxnSpLocks/>
            <a:stCxn id="3" idx="2"/>
            <a:endCxn id="6" idx="0"/>
          </p:cNvCxnSpPr>
          <p:nvPr/>
        </p:nvCxnSpPr>
        <p:spPr>
          <a:xfrm flipH="1">
            <a:off x="1941535" y="3945699"/>
            <a:ext cx="3150295" cy="11273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3D4674EE-EB1E-47D9-AC9D-DCD23914DF36}"/>
                  </a:ext>
                </a:extLst>
              </p:cNvPr>
              <p:cNvSpPr/>
              <p:nvPr/>
            </p:nvSpPr>
            <p:spPr>
              <a:xfrm>
                <a:off x="1027135" y="5073041"/>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b="0" i="1" smtClean="0">
                          <a:solidFill>
                            <a:schemeClr val="tx1"/>
                          </a:solidFill>
                          <a:latin typeface="Cambria Math" panose="02040503050406030204" pitchFamily="18" charset="0"/>
                        </a:rPr>
                        <m:t>−1≤</m:t>
                      </m:r>
                      <m:r>
                        <a:rPr lang="pl-PL" b="0" i="1" smtClean="0">
                          <a:solidFill>
                            <a:schemeClr val="tx1"/>
                          </a:solidFill>
                          <a:latin typeface="Cambria Math" panose="02040503050406030204" pitchFamily="18" charset="0"/>
                        </a:rPr>
                        <m:t>𝜌</m:t>
                      </m:r>
                      <m:r>
                        <a:rPr lang="pl-PL" b="0" i="1" smtClean="0">
                          <a:solidFill>
                            <a:schemeClr val="tx1"/>
                          </a:solidFill>
                          <a:latin typeface="Cambria Math" panose="02040503050406030204" pitchFamily="18" charset="0"/>
                        </a:rPr>
                        <m:t>≤1</m:t>
                      </m:r>
                    </m:oMath>
                  </m:oMathPara>
                </a14:m>
                <a:endParaRPr lang="en-GB" dirty="0">
                  <a:solidFill>
                    <a:schemeClr val="tx1"/>
                  </a:solidFill>
                </a:endParaRPr>
              </a:p>
            </p:txBody>
          </p:sp>
        </mc:Choice>
        <mc:Fallback xmlns="">
          <p:sp>
            <p:nvSpPr>
              <p:cNvPr id="6" name="Rectangle: Rounded Corners 5">
                <a:extLst>
                  <a:ext uri="{FF2B5EF4-FFF2-40B4-BE49-F238E27FC236}">
                    <a16:creationId xmlns:a16="http://schemas.microsoft.com/office/drawing/2014/main" id="{3D4674EE-EB1E-47D9-AC9D-DCD23914DF36}"/>
                  </a:ext>
                </a:extLst>
              </p:cNvPr>
              <p:cNvSpPr>
                <a:spLocks noRot="1" noChangeAspect="1" noMove="1" noResize="1" noEditPoints="1" noAdjustHandles="1" noChangeArrowheads="1" noChangeShapeType="1" noTextEdit="1"/>
              </p:cNvSpPr>
              <p:nvPr/>
            </p:nvSpPr>
            <p:spPr>
              <a:xfrm>
                <a:off x="1027135" y="5073041"/>
                <a:ext cx="1828800" cy="951978"/>
              </a:xfrm>
              <a:prstGeom prst="roundRect">
                <a:avLst/>
              </a:prstGeom>
              <a:blipFill>
                <a:blip r:embed="rId3"/>
                <a:stretch>
                  <a:fillRect/>
                </a:stretch>
              </a:blipFill>
              <a:ln w="19050">
                <a:solidFill>
                  <a:srgbClr val="7B7D80"/>
                </a:solidFill>
              </a:ln>
            </p:spPr>
            <p:txBody>
              <a:bodyPr/>
              <a:lstStyle/>
              <a:p>
                <a:r>
                  <a:rPr lang="en-GB">
                    <a:noFill/>
                  </a:rPr>
                  <a:t> </a:t>
                </a:r>
              </a:p>
            </p:txBody>
          </p:sp>
        </mc:Fallback>
      </mc:AlternateContent>
      <p:sp>
        <p:nvSpPr>
          <p:cNvPr id="12" name="Rectangle: Rounded Corners 11">
            <a:extLst>
              <a:ext uri="{FF2B5EF4-FFF2-40B4-BE49-F238E27FC236}">
                <a16:creationId xmlns:a16="http://schemas.microsoft.com/office/drawing/2014/main" id="{982D5A6C-0A28-4709-8A99-7011C258AA21}"/>
              </a:ext>
            </a:extLst>
          </p:cNvPr>
          <p:cNvSpPr/>
          <p:nvPr/>
        </p:nvSpPr>
        <p:spPr>
          <a:xfrm>
            <a:off x="3295389" y="6025019"/>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Miara liniowej</a:t>
            </a:r>
            <a:br>
              <a:rPr lang="pl-PL" dirty="0">
                <a:solidFill>
                  <a:schemeClr val="tx1"/>
                </a:solidFill>
              </a:rPr>
            </a:br>
            <a:r>
              <a:rPr lang="pl-PL" dirty="0">
                <a:solidFill>
                  <a:schemeClr val="tx1"/>
                </a:solidFill>
              </a:rPr>
              <a:t>zależności</a:t>
            </a:r>
            <a:endParaRPr lang="en-GB" dirty="0">
              <a:solidFill>
                <a:schemeClr val="tx1"/>
              </a:solidFill>
            </a:endParaRPr>
          </a:p>
        </p:txBody>
      </p:sp>
      <p:cxnSp>
        <p:nvCxnSpPr>
          <p:cNvPr id="13" name="Straight Arrow Connector 12">
            <a:extLst>
              <a:ext uri="{FF2B5EF4-FFF2-40B4-BE49-F238E27FC236}">
                <a16:creationId xmlns:a16="http://schemas.microsoft.com/office/drawing/2014/main" id="{6F2AB559-BC1B-4A1D-8A1F-98C161580219}"/>
              </a:ext>
            </a:extLst>
          </p:cNvPr>
          <p:cNvCxnSpPr>
            <a:cxnSpLocks/>
            <a:stCxn id="3" idx="2"/>
            <a:endCxn id="12" idx="0"/>
          </p:cNvCxnSpPr>
          <p:nvPr/>
        </p:nvCxnSpPr>
        <p:spPr>
          <a:xfrm flipH="1">
            <a:off x="4209789" y="3945699"/>
            <a:ext cx="882041" cy="207932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2A55BAC8-7B75-437C-B4BC-BFBA624E517B}"/>
              </a:ext>
            </a:extLst>
          </p:cNvPr>
          <p:cNvSpPr/>
          <p:nvPr/>
        </p:nvSpPr>
        <p:spPr>
          <a:xfrm>
            <a:off x="6814159" y="4631717"/>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Prosta, intuicyjna miara zależności</a:t>
            </a:r>
            <a:endParaRPr lang="en-GB" dirty="0">
              <a:solidFill>
                <a:schemeClr val="tx1"/>
              </a:solidFill>
            </a:endParaRPr>
          </a:p>
        </p:txBody>
      </p:sp>
      <p:cxnSp>
        <p:nvCxnSpPr>
          <p:cNvPr id="19" name="Straight Arrow Connector 18">
            <a:extLst>
              <a:ext uri="{FF2B5EF4-FFF2-40B4-BE49-F238E27FC236}">
                <a16:creationId xmlns:a16="http://schemas.microsoft.com/office/drawing/2014/main" id="{4DAE5AE0-3CAA-435D-ADA1-36FB9298A5D1}"/>
              </a:ext>
            </a:extLst>
          </p:cNvPr>
          <p:cNvCxnSpPr>
            <a:cxnSpLocks/>
            <a:stCxn id="3" idx="2"/>
            <a:endCxn id="18" idx="0"/>
          </p:cNvCxnSpPr>
          <p:nvPr/>
        </p:nvCxnSpPr>
        <p:spPr>
          <a:xfrm>
            <a:off x="5091830" y="3945699"/>
            <a:ext cx="2636729" cy="68601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9C2892FE-C694-4B98-9949-EBEF0D9C0E41}"/>
              </a:ext>
            </a:extLst>
          </p:cNvPr>
          <p:cNvSpPr/>
          <p:nvPr/>
        </p:nvSpPr>
        <p:spPr>
          <a:xfrm>
            <a:off x="6038589" y="6184118"/>
            <a:ext cx="1828800" cy="951978"/>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dirty="0">
                <a:solidFill>
                  <a:schemeClr val="tx1"/>
                </a:solidFill>
              </a:rPr>
              <a:t>Alternatywy?</a:t>
            </a:r>
            <a:endParaRPr lang="en-GB" dirty="0">
              <a:solidFill>
                <a:schemeClr val="tx1"/>
              </a:solidFill>
            </a:endParaRPr>
          </a:p>
        </p:txBody>
      </p:sp>
      <p:cxnSp>
        <p:nvCxnSpPr>
          <p:cNvPr id="24" name="Straight Arrow Connector 23">
            <a:extLst>
              <a:ext uri="{FF2B5EF4-FFF2-40B4-BE49-F238E27FC236}">
                <a16:creationId xmlns:a16="http://schemas.microsoft.com/office/drawing/2014/main" id="{EB59D66F-8E7E-405F-915E-6E13C91032DC}"/>
              </a:ext>
            </a:extLst>
          </p:cNvPr>
          <p:cNvCxnSpPr>
            <a:cxnSpLocks/>
            <a:stCxn id="3" idx="2"/>
            <a:endCxn id="23" idx="0"/>
          </p:cNvCxnSpPr>
          <p:nvPr/>
        </p:nvCxnSpPr>
        <p:spPr>
          <a:xfrm>
            <a:off x="5091830" y="3945699"/>
            <a:ext cx="1861159" cy="22384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15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GE HEADING"/>
          <p:cNvSpPr>
            <a:spLocks noGrp="1"/>
          </p:cNvSpPr>
          <p:nvPr>
            <p:ph type="title"/>
            <p:custDataLst>
              <p:tags r:id="rId2"/>
            </p:custDataLst>
          </p:nvPr>
        </p:nvSpPr>
        <p:spPr/>
        <p:txBody>
          <a:bodyPr/>
          <a:lstStyle/>
          <a:p>
            <a:r>
              <a:rPr lang="pl-PL" dirty="0"/>
              <a:t>D</a:t>
            </a:r>
            <a:r>
              <a:rPr lang="en-US" dirty="0" err="1"/>
              <a:t>isclaimer</a:t>
            </a:r>
            <a:endParaRPr lang="en-US" dirty="0"/>
          </a:p>
        </p:txBody>
      </p:sp>
      <p:sp>
        <p:nvSpPr>
          <p:cNvPr id="2" name="LAYOUT BODY"/>
          <p:cNvSpPr>
            <a:spLocks noGrp="1"/>
          </p:cNvSpPr>
          <p:nvPr>
            <p:ph sz="quarter" idx="4294967295"/>
            <p:custDataLst>
              <p:tags r:id="rId3"/>
            </p:custDataLst>
          </p:nvPr>
        </p:nvSpPr>
        <p:spPr>
          <a:xfrm>
            <a:off x="436562" y="1506538"/>
            <a:ext cx="9185276" cy="5111750"/>
          </a:xfrm>
        </p:spPr>
        <p:txBody>
          <a:bodyPr/>
          <a:lstStyle/>
          <a:p>
            <a:pPr marL="0" indent="0" algn="just">
              <a:spcBef>
                <a:spcPts val="800"/>
              </a:spcBef>
              <a:buNone/>
            </a:pPr>
            <a:r>
              <a:rPr lang="en-US" sz="1000" dirty="0">
                <a:latin typeface="Frutiger 45 Light" panose="020B0603020202020204" pitchFamily="34" charset="0"/>
              </a:rPr>
              <a:t>UBS is an Equal Opportunity Employer. We respect and seek to empower each individual and the diverse cultures, perspectives, skills and experiences within our workforce. </a:t>
            </a:r>
            <a:endParaRPr lang="en-AU" sz="1000" dirty="0">
              <a:latin typeface="Frutiger 45 Light" panose="020B0603020202020204" pitchFamily="34" charset="0"/>
            </a:endParaRPr>
          </a:p>
          <a:p>
            <a:pPr marL="0" indent="0" algn="just">
              <a:spcBef>
                <a:spcPts val="800"/>
              </a:spcBef>
              <a:buNone/>
            </a:pPr>
            <a:r>
              <a:rPr lang="en-AU" sz="1000" dirty="0">
                <a:latin typeface="Frutiger 45 Light" panose="020B0603020202020204" pitchFamily="34" charset="0"/>
              </a:rPr>
              <a:t>This presentation is prepared by</a:t>
            </a:r>
            <a:r>
              <a:rPr lang="pl-PL" sz="1000" dirty="0">
                <a:latin typeface="Frutiger 45 Light" panose="020B0603020202020204" pitchFamily="34" charset="0"/>
              </a:rPr>
              <a:t> UBS Business Solutions Poland Sp. z o.o. </a:t>
            </a:r>
            <a:r>
              <a:rPr lang="en-AU" sz="1000" dirty="0">
                <a:latin typeface="Frutiger 45 Light" panose="020B0603020202020204" pitchFamily="34" charset="0"/>
              </a:rPr>
              <a:t>and/or any of its subsidiaries and/or any of its affiliates (“UBS”).</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The views and opinions expressed during this presentation are those of the respective speakers and may not be those of UBS Group AG or UBS AG, or their subsidiaries or affiliate companies (collectively ”UBS”). Such views and opinions are subject to change without notice and may differ or be contrary to opinions expressed by other business areas or groups of UBS as a result of using different assumptions and criteria. </a:t>
            </a:r>
          </a:p>
          <a:p>
            <a:pPr marL="0" indent="0" algn="just">
              <a:spcBef>
                <a:spcPts val="800"/>
              </a:spcBef>
              <a:buNone/>
            </a:pPr>
            <a:r>
              <a:rPr lang="en-GB" sz="1000" dirty="0">
                <a:latin typeface="Frutiger 45 Light" panose="020B0603020202020204" pitchFamily="34" charset="0"/>
              </a:rPr>
              <a:t>This presentation </a:t>
            </a:r>
            <a:r>
              <a:rPr lang="en-AU" sz="1000" dirty="0">
                <a:latin typeface="Frutiger 45 Light" panose="020B0603020202020204" pitchFamily="34" charset="0"/>
              </a:rPr>
              <a:t>and related materials and discussions (collectively, the “Content”) have been prepared, and are</a:t>
            </a:r>
            <a:r>
              <a:rPr lang="en-US" sz="1000" dirty="0">
                <a:latin typeface="Frutiger 45 Light" panose="020B0603020202020204" pitchFamily="34" charset="0"/>
              </a:rPr>
              <a:t> provided, for general information purposes </a:t>
            </a:r>
            <a:r>
              <a:rPr lang="en-US" sz="1000">
                <a:latin typeface="Frutiger 45 Light" panose="020B0603020202020204" pitchFamily="34" charset="0"/>
              </a:rPr>
              <a:t>only. </a:t>
            </a:r>
            <a:r>
              <a:rPr lang="en-GB" sz="1000">
                <a:latin typeface="Frutiger 45 Light" panose="020B0603020202020204" pitchFamily="34" charset="0"/>
              </a:rPr>
              <a:t>The </a:t>
            </a:r>
            <a:r>
              <a:rPr lang="en-GB" sz="1000" dirty="0">
                <a:latin typeface="Frutiger 45 Light" panose="020B0603020202020204" pitchFamily="34" charset="0"/>
              </a:rPr>
              <a:t>Content has not been prepared with regard to the specific investment objectives, financial situation or particular needs of any specific audience or participant. The participant should not construe the Content as legal, tax, accounting, regulatory, or other specialist or technical advice or services or investment advice or a personal recommendation. No representation or warranty, either express or implied, and including the warranties of merchantability and fitness for a particular purpose, is provided in relation to the accuracy, completeness or reliability of the Content, nor is it intended to be a complete statement or summary of the events or developments referred to in this presentation. It should not be regarded by participants as a substitute for the exercise of their own judgment. </a:t>
            </a:r>
            <a:r>
              <a:rPr lang="en-US" sz="1000" dirty="0">
                <a:latin typeface="Frutiger 45 Light" panose="020B0603020202020204" pitchFamily="34" charset="0"/>
              </a:rPr>
              <a:t>UBS is under no obligation to update or keep the Content current or up-to-date, and past performance is not necessarily indicative of future results. </a:t>
            </a:r>
          </a:p>
          <a:p>
            <a:pPr marL="0" indent="0" algn="just">
              <a:spcBef>
                <a:spcPts val="800"/>
              </a:spcBef>
              <a:buNone/>
            </a:pPr>
            <a:r>
              <a:rPr lang="en-GB" sz="1000" dirty="0">
                <a:latin typeface="Frutiger 45 Light" panose="020B0603020202020204" pitchFamily="34" charset="0"/>
              </a:rPr>
              <a:t>Neither UBS nor any of its directors, officers, employees or agents accepts any liability for any loss or damage arising out of the use of all or any part of this presentation or the Content or reliance upon all or any part thereof. </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UBS is making this presentation electronically available, on the condition that participants will not copy, distribute, share or further reproduce any or all of the Content in any way without UBS’s prior consent. </a:t>
            </a:r>
            <a:endParaRPr lang="pl-PL" sz="1000" dirty="0">
              <a:latin typeface="Frutiger 45 Light" panose="020B0603020202020204" pitchFamily="34" charset="0"/>
            </a:endParaRPr>
          </a:p>
          <a:p>
            <a:pPr marL="0" indent="0" algn="just">
              <a:spcBef>
                <a:spcPts val="800"/>
              </a:spcBef>
              <a:buNone/>
            </a:pPr>
            <a:endParaRPr lang="en-US" sz="1000" dirty="0">
              <a:latin typeface="Frutiger 45 Light" panose="020B0603020202020204" pitchFamily="34" charset="0"/>
            </a:endParaRPr>
          </a:p>
          <a:p>
            <a:pPr marL="0" indent="0" algn="just">
              <a:spcBef>
                <a:spcPts val="800"/>
              </a:spcBef>
              <a:buNone/>
            </a:pPr>
            <a:r>
              <a:rPr lang="en-GB" sz="1000" dirty="0">
                <a:latin typeface="Frutiger 45 Light" panose="020B0603020202020204" pitchFamily="34" charset="0"/>
              </a:rPr>
              <a:t>© UBS </a:t>
            </a:r>
            <a:r>
              <a:rPr lang="pl-PL" sz="1000" dirty="0">
                <a:latin typeface="Frutiger 45 Light" panose="020B0603020202020204" pitchFamily="34" charset="0"/>
              </a:rPr>
              <a:t>2022</a:t>
            </a:r>
            <a:r>
              <a:rPr lang="en-GB" sz="1000" dirty="0">
                <a:latin typeface="Frutiger 45 Light" panose="020B0603020202020204" pitchFamily="34" charset="0"/>
              </a:rPr>
              <a:t>. The key symbol and UBS are among the registered and unregistered trademarks of UBS. All rights reserved.   </a:t>
            </a:r>
            <a:endParaRPr lang="en-US" sz="1000" dirty="0">
              <a:latin typeface="Frutiger 45 Light" panose="020B0603020202020204" pitchFamily="34" charset="0"/>
            </a:endParaRPr>
          </a:p>
          <a:p>
            <a:pPr marL="0" indent="0" algn="just">
              <a:spcBef>
                <a:spcPts val="800"/>
              </a:spcBef>
              <a:buNone/>
            </a:pPr>
            <a:r>
              <a:rPr lang="en-US" sz="1000" dirty="0">
                <a:latin typeface="Frutiger 45 Light" panose="020B0603020202020204" pitchFamily="34" charset="0"/>
              </a:rPr>
              <a:t> </a:t>
            </a:r>
          </a:p>
          <a:p>
            <a:pPr marL="0" indent="0" algn="just">
              <a:buNone/>
            </a:pPr>
            <a:endParaRPr lang="en-US" sz="1000" dirty="0">
              <a:latin typeface="Frutiger 45 Light" panose="020B0603020202020204" pitchFamily="34" charset="0"/>
            </a:endParaRPr>
          </a:p>
        </p:txBody>
      </p:sp>
    </p:spTree>
    <p:custDataLst>
      <p:tags r:id="rId1"/>
    </p:custDataLst>
    <p:extLst>
      <p:ext uri="{BB962C8B-B14F-4D97-AF65-F5344CB8AC3E}">
        <p14:creationId xmlns:p14="http://schemas.microsoft.com/office/powerpoint/2010/main" val="2112792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6" name="Graphic 5">
            <a:extLst>
              <a:ext uri="{FF2B5EF4-FFF2-40B4-BE49-F238E27FC236}">
                <a16:creationId xmlns:a16="http://schemas.microsoft.com/office/drawing/2014/main" id="{29F0E25A-DDD5-4B59-BEE5-85676041F5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564" y="1227037"/>
            <a:ext cx="8793271" cy="5782531"/>
          </a:xfrm>
          <a:prstGeom prst="rect">
            <a:avLst/>
          </a:prstGeom>
        </p:spPr>
      </p:pic>
    </p:spTree>
    <p:extLst>
      <p:ext uri="{BB962C8B-B14F-4D97-AF65-F5344CB8AC3E}">
        <p14:creationId xmlns:p14="http://schemas.microsoft.com/office/powerpoint/2010/main" val="384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29" name="Graphic 28">
            <a:extLst>
              <a:ext uri="{FF2B5EF4-FFF2-40B4-BE49-F238E27FC236}">
                <a16:creationId xmlns:a16="http://schemas.microsoft.com/office/drawing/2014/main" id="{D7B327A2-D6A6-4D04-B25E-AC8C83427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838" y="941835"/>
            <a:ext cx="6102723" cy="6069192"/>
          </a:xfrm>
          <a:prstGeom prst="rect">
            <a:avLst/>
          </a:prstGeom>
        </p:spPr>
      </p:pic>
    </p:spTree>
    <p:extLst>
      <p:ext uri="{BB962C8B-B14F-4D97-AF65-F5344CB8AC3E}">
        <p14:creationId xmlns:p14="http://schemas.microsoft.com/office/powerpoint/2010/main" val="1950479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6" name="Graphic 15">
            <a:extLst>
              <a:ext uri="{FF2B5EF4-FFF2-40B4-BE49-F238E27FC236}">
                <a16:creationId xmlns:a16="http://schemas.microsoft.com/office/drawing/2014/main" id="{8B8B85B2-B087-4F25-8441-0C97A18B71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2217" y="941835"/>
            <a:ext cx="6008501" cy="6075449"/>
          </a:xfrm>
          <a:prstGeom prst="rect">
            <a:avLst/>
          </a:prstGeom>
        </p:spPr>
      </p:pic>
    </p:spTree>
    <p:extLst>
      <p:ext uri="{BB962C8B-B14F-4D97-AF65-F5344CB8AC3E}">
        <p14:creationId xmlns:p14="http://schemas.microsoft.com/office/powerpoint/2010/main" val="165492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1" name="Graphic 10">
            <a:extLst>
              <a:ext uri="{FF2B5EF4-FFF2-40B4-BE49-F238E27FC236}">
                <a16:creationId xmlns:a16="http://schemas.microsoft.com/office/drawing/2014/main" id="{AA02D717-6F5C-4F17-ACED-F1B545132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4484" y="941835"/>
            <a:ext cx="6063967" cy="6140084"/>
          </a:xfrm>
          <a:prstGeom prst="rect">
            <a:avLst/>
          </a:prstGeom>
        </p:spPr>
      </p:pic>
    </p:spTree>
    <p:extLst>
      <p:ext uri="{BB962C8B-B14F-4D97-AF65-F5344CB8AC3E}">
        <p14:creationId xmlns:p14="http://schemas.microsoft.com/office/powerpoint/2010/main" val="14473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Zmienne zależne</a:t>
            </a:r>
            <a:endParaRPr lang="en-GB" dirty="0"/>
          </a:p>
        </p:txBody>
      </p:sp>
      <p:pic>
        <p:nvPicPr>
          <p:cNvPr id="13" name="Graphic 12">
            <a:extLst>
              <a:ext uri="{FF2B5EF4-FFF2-40B4-BE49-F238E27FC236}">
                <a16:creationId xmlns:a16="http://schemas.microsoft.com/office/drawing/2014/main" id="{1D872B7F-772C-4C4D-B1F6-525080BE24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93" y="2721348"/>
            <a:ext cx="8743950" cy="4171950"/>
          </a:xfrm>
          <a:prstGeom prst="rect">
            <a:avLst/>
          </a:prstGeom>
        </p:spPr>
      </p:pic>
      <p:sp>
        <p:nvSpPr>
          <p:cNvPr id="18" name="Arrow: Pentagon 17">
            <a:extLst>
              <a:ext uri="{FF2B5EF4-FFF2-40B4-BE49-F238E27FC236}">
                <a16:creationId xmlns:a16="http://schemas.microsoft.com/office/drawing/2014/main" id="{D7D285EB-F642-4B14-86C6-79A500B5B1E1}"/>
              </a:ext>
            </a:extLst>
          </p:cNvPr>
          <p:cNvSpPr>
            <a:spLocks/>
          </p:cNvSpPr>
          <p:nvPr/>
        </p:nvSpPr>
        <p:spPr>
          <a:xfrm>
            <a:off x="2362733" y="1462803"/>
            <a:ext cx="1930571" cy="737577"/>
          </a:xfrm>
          <a:prstGeom prst="homePlate">
            <a:avLst>
              <a:gd name="adj" fmla="val 25000"/>
            </a:avLst>
          </a:prstGeom>
          <a:noFill/>
          <a:ln w="19050" cap="flat" cmpd="sng" algn="ctr">
            <a:solidFill>
              <a:srgbClr val="BEB29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Niepoprawne</a:t>
            </a:r>
            <a:br>
              <a:rPr lang="pl-PL" sz="1600" dirty="0">
                <a:solidFill>
                  <a:schemeClr val="tx1"/>
                </a:solidFill>
              </a:rPr>
            </a:br>
            <a:r>
              <a:rPr lang="pl-PL" sz="1600" dirty="0">
                <a:solidFill>
                  <a:schemeClr val="tx1"/>
                </a:solidFill>
              </a:rPr>
              <a:t>założenia</a:t>
            </a:r>
            <a:endParaRPr lang="en-GB" sz="1600" dirty="0">
              <a:solidFill>
                <a:schemeClr val="tx1"/>
              </a:solidFill>
            </a:endParaRPr>
          </a:p>
        </p:txBody>
      </p:sp>
      <p:sp>
        <p:nvSpPr>
          <p:cNvPr id="19" name="Arrow: Chevron 18">
            <a:extLst>
              <a:ext uri="{FF2B5EF4-FFF2-40B4-BE49-F238E27FC236}">
                <a16:creationId xmlns:a16="http://schemas.microsoft.com/office/drawing/2014/main" id="{2AC2D1C1-D835-4FB9-A4CE-5D4DFF768320}"/>
              </a:ext>
            </a:extLst>
          </p:cNvPr>
          <p:cNvSpPr>
            <a:spLocks/>
          </p:cNvSpPr>
          <p:nvPr/>
        </p:nvSpPr>
        <p:spPr>
          <a:xfrm>
            <a:off x="4293303" y="1462803"/>
            <a:ext cx="1930571" cy="737577"/>
          </a:xfrm>
          <a:prstGeom prst="chevron">
            <a:avLst>
              <a:gd name="adj" fmla="val 25000"/>
            </a:avLst>
          </a:prstGeom>
          <a:noFill/>
          <a:ln w="19050" cap="flat" cmpd="sng" algn="ctr">
            <a:solidFill>
              <a:srgbClr val="7B6B5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Niepoprawny </a:t>
            </a:r>
            <a:br>
              <a:rPr lang="pl-PL" sz="1600" dirty="0">
                <a:solidFill>
                  <a:schemeClr val="tx1"/>
                </a:solidFill>
              </a:rPr>
            </a:br>
            <a:r>
              <a:rPr lang="pl-PL" sz="1600" dirty="0">
                <a:solidFill>
                  <a:schemeClr val="tx1"/>
                </a:solidFill>
              </a:rPr>
              <a:t>model</a:t>
            </a:r>
            <a:endParaRPr lang="en-GB" sz="1600" dirty="0">
              <a:solidFill>
                <a:schemeClr val="tx1"/>
              </a:solidFill>
            </a:endParaRPr>
          </a:p>
        </p:txBody>
      </p:sp>
      <p:sp>
        <p:nvSpPr>
          <p:cNvPr id="23" name="Arrow: Chevron 22">
            <a:extLst>
              <a:ext uri="{FF2B5EF4-FFF2-40B4-BE49-F238E27FC236}">
                <a16:creationId xmlns:a16="http://schemas.microsoft.com/office/drawing/2014/main" id="{CD1ABB57-A52E-4DA4-90B6-55F4221FF3D5}"/>
              </a:ext>
            </a:extLst>
          </p:cNvPr>
          <p:cNvSpPr>
            <a:spLocks/>
          </p:cNvSpPr>
          <p:nvPr/>
        </p:nvSpPr>
        <p:spPr>
          <a:xfrm>
            <a:off x="6223873" y="1462803"/>
            <a:ext cx="1930571" cy="737577"/>
          </a:xfrm>
          <a:prstGeom prst="chevron">
            <a:avLst>
              <a:gd name="adj" fmla="val 25000"/>
            </a:avLst>
          </a:prstGeom>
          <a:noFill/>
          <a:ln w="1905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l-PL" sz="1600" dirty="0">
                <a:solidFill>
                  <a:schemeClr val="tx1"/>
                </a:solidFill>
              </a:rPr>
              <a:t>Niepoprawne</a:t>
            </a:r>
            <a:br>
              <a:rPr lang="pl-PL" sz="1600" dirty="0">
                <a:solidFill>
                  <a:schemeClr val="tx1"/>
                </a:solidFill>
              </a:rPr>
            </a:br>
            <a:r>
              <a:rPr lang="pl-PL" sz="1600" dirty="0">
                <a:solidFill>
                  <a:schemeClr val="tx1"/>
                </a:solidFill>
              </a:rPr>
              <a:t>wnioski</a:t>
            </a:r>
            <a:endParaRPr lang="en-GB" sz="1600" dirty="0">
              <a:solidFill>
                <a:schemeClr val="tx1"/>
              </a:solidFill>
            </a:endParaRPr>
          </a:p>
        </p:txBody>
      </p:sp>
    </p:spTree>
    <p:extLst>
      <p:ext uri="{BB962C8B-B14F-4D97-AF65-F5344CB8AC3E}">
        <p14:creationId xmlns:p14="http://schemas.microsoft.com/office/powerpoint/2010/main" val="407799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7BF5-D91D-4ECF-852C-B937B289C513}"/>
              </a:ext>
            </a:extLst>
          </p:cNvPr>
          <p:cNvSpPr>
            <a:spLocks noGrp="1"/>
          </p:cNvSpPr>
          <p:nvPr>
            <p:ph type="title"/>
          </p:nvPr>
        </p:nvSpPr>
        <p:spPr/>
        <p:txBody>
          <a:bodyPr/>
          <a:lstStyle/>
          <a:p>
            <a:r>
              <a:rPr lang="pl-PL" dirty="0"/>
              <a:t>Kopuły</a:t>
            </a:r>
            <a:endParaRPr lang="en-GB" dirty="0"/>
          </a:p>
        </p:txBody>
      </p:sp>
      <p:sp>
        <p:nvSpPr>
          <p:cNvPr id="3" name="Text Placeholder 2">
            <a:extLst>
              <a:ext uri="{FF2B5EF4-FFF2-40B4-BE49-F238E27FC236}">
                <a16:creationId xmlns:a16="http://schemas.microsoft.com/office/drawing/2014/main" id="{2D743AE7-7A99-44C7-AE6A-6AFFE474E2A3}"/>
              </a:ext>
            </a:extLst>
          </p:cNvPr>
          <p:cNvSpPr>
            <a:spLocks noGrp="1"/>
          </p:cNvSpPr>
          <p:nvPr>
            <p:ph type="body" sz="quarter" idx="13"/>
          </p:nvPr>
        </p:nvSpPr>
        <p:spPr/>
        <p:txBody>
          <a:bodyPr/>
          <a:lstStyle/>
          <a:p>
            <a:r>
              <a:rPr lang="pl-PL" dirty="0"/>
              <a:t>Co to właściwie jest?</a:t>
            </a:r>
            <a:endParaRPr lang="en-GB" dirty="0"/>
          </a:p>
        </p:txBody>
      </p:sp>
      <p:pic>
        <p:nvPicPr>
          <p:cNvPr id="16" name="Graphic 15">
            <a:extLst>
              <a:ext uri="{FF2B5EF4-FFF2-40B4-BE49-F238E27FC236}">
                <a16:creationId xmlns:a16="http://schemas.microsoft.com/office/drawing/2014/main" id="{FE47B6A5-47BB-4711-9C14-03DDF3645C0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69" r="20309"/>
          <a:stretch/>
        </p:blipFill>
        <p:spPr>
          <a:xfrm>
            <a:off x="606364" y="1683720"/>
            <a:ext cx="4016628" cy="4714167"/>
          </a:xfrm>
          <a:prstGeom prst="rect">
            <a:avLst/>
          </a:prstGeom>
        </p:spPr>
      </p:pic>
      <p:pic>
        <p:nvPicPr>
          <p:cNvPr id="26" name="Graphic 25">
            <a:extLst>
              <a:ext uri="{FF2B5EF4-FFF2-40B4-BE49-F238E27FC236}">
                <a16:creationId xmlns:a16="http://schemas.microsoft.com/office/drawing/2014/main" id="{2CFBD442-B2D7-42B9-8A2C-DAAC3F1C697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2485" r="15214"/>
          <a:stretch/>
        </p:blipFill>
        <p:spPr>
          <a:xfrm>
            <a:off x="5016468" y="1409591"/>
            <a:ext cx="4832751" cy="4988296"/>
          </a:xfrm>
          <a:prstGeom prst="rect">
            <a:avLst/>
          </a:prstGeom>
        </p:spPr>
      </p:pic>
    </p:spTree>
    <p:extLst>
      <p:ext uri="{BB962C8B-B14F-4D97-AF65-F5344CB8AC3E}">
        <p14:creationId xmlns:p14="http://schemas.microsoft.com/office/powerpoint/2010/main" val="387086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5148197"/>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Dwuwymiarowa kopuła</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8" y="2510429"/>
                <a:ext cx="6668022" cy="79121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To funkcja </a:t>
                </a:r>
                <a14:m>
                  <m:oMath xmlns:m="http://schemas.openxmlformats.org/officeDocument/2006/math">
                    <m:r>
                      <m:rPr>
                        <m:sty m:val="p"/>
                      </m:rPr>
                      <a:rPr lang="pl-PL" sz="1800" b="0" i="0" smtClean="0">
                        <a:latin typeface="Cambria Math" panose="02040503050406030204" pitchFamily="18" charset="0"/>
                      </a:rPr>
                      <m:t>C</m:t>
                    </m:r>
                    <m:r>
                      <a:rPr lang="pl-PL" sz="1800" b="0" i="0" smtClean="0">
                        <a:latin typeface="Cambria Math" panose="02040503050406030204" pitchFamily="18" charset="0"/>
                      </a:rPr>
                      <m:t>:</m:t>
                    </m:r>
                    <m:d>
                      <m:dPr>
                        <m:begChr m:val="["/>
                        <m:endChr m:val="]"/>
                        <m:ctrlPr>
                          <a:rPr lang="pl-PL" sz="1800" b="0" i="1" smtClean="0">
                            <a:latin typeface="Cambria Math" panose="02040503050406030204" pitchFamily="18" charset="0"/>
                          </a:rPr>
                        </m:ctrlPr>
                      </m:dPr>
                      <m:e>
                        <m:r>
                          <a:rPr lang="pl-PL" sz="1800" b="0" i="0" smtClean="0">
                            <a:latin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m:t>
                    </m:r>
                    <m:d>
                      <m:dPr>
                        <m:begChr m:val="["/>
                        <m:endChr m:val="]"/>
                        <m:ctrlPr>
                          <a:rPr lang="pl-PL" sz="1800" b="0" i="1" smtClean="0">
                            <a:latin typeface="Cambria Math" panose="02040503050406030204" pitchFamily="18" charset="0"/>
                            <a:ea typeface="Cambria Math" panose="02040503050406030204" pitchFamily="18" charset="0"/>
                          </a:rPr>
                        </m:ctrlPr>
                      </m:dPr>
                      <m:e>
                        <m:r>
                          <a:rPr lang="pl-PL" sz="1800" b="0" i="1" smtClean="0">
                            <a:latin typeface="Cambria Math" panose="02040503050406030204" pitchFamily="18" charset="0"/>
                            <a:ea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→[0, 1]</m:t>
                    </m:r>
                  </m:oMath>
                </a14:m>
                <a:r>
                  <a:rPr lang="pl-PL" sz="1800" dirty="0"/>
                  <a:t>, spełniająca warunki:</a:t>
                </a:r>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0</m:t>
                        </m:r>
                      </m:e>
                    </m:d>
                    <m:r>
                      <a:rPr lang="pl-PL" sz="1800" b="0"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0, </m:t>
                        </m:r>
                        <m:r>
                          <a:rPr lang="pl-PL" sz="1800" b="0" i="1" smtClean="0">
                            <a:latin typeface="Cambria Math" panose="02040503050406030204" pitchFamily="18" charset="0"/>
                          </a:rPr>
                          <m:t>𝑣</m:t>
                        </m:r>
                      </m:e>
                    </m:d>
                    <m:r>
                      <a:rPr lang="pl-PL" sz="1800" b="0" i="1" smtClean="0">
                        <a:latin typeface="Cambria Math" panose="02040503050406030204" pitchFamily="18" charset="0"/>
                      </a:rPr>
                      <m:t>=0</m:t>
                    </m:r>
                  </m:oMath>
                </a14:m>
                <a:endParaRPr lang="pl-PL" sz="1800" b="0" dirty="0"/>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1</m:t>
                        </m:r>
                      </m:e>
                    </m:d>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1, </m:t>
                        </m:r>
                        <m:r>
                          <a:rPr lang="pl-PL" sz="1800" b="0" i="1" smtClean="0">
                            <a:latin typeface="Cambria Math" panose="02040503050406030204" pitchFamily="18" charset="0"/>
                          </a:rPr>
                          <m:t>𝑣</m:t>
                        </m:r>
                      </m:e>
                    </m:d>
                    <m:r>
                      <a:rPr lang="pl-PL" sz="1800" b="0" i="1" smtClean="0">
                        <a:latin typeface="Cambria Math" panose="02040503050406030204" pitchFamily="18" charset="0"/>
                      </a:rPr>
                      <m:t>=</m:t>
                    </m:r>
                    <m:r>
                      <a:rPr lang="pl-PL" sz="1800" b="0" i="1" smtClean="0">
                        <a:latin typeface="Cambria Math" panose="02040503050406030204" pitchFamily="18" charset="0"/>
                      </a:rPr>
                      <m:t>𝑣</m:t>
                    </m:r>
                  </m:oMath>
                </a14:m>
                <a:endParaRPr lang="pl-PL" sz="1800" b="0" dirty="0"/>
              </a:p>
              <a:p>
                <a:r>
                  <a:rPr lang="pl-PL" sz="1800" dirty="0"/>
                  <a:t>Rosnąca ze względu na oba argumenty</a:t>
                </a:r>
                <a:br>
                  <a:rPr lang="pl-PL" sz="1800" dirty="0"/>
                </a:br>
                <a:endParaRPr lang="pl-PL" sz="1800" dirty="0"/>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8" y="2510429"/>
                <a:ext cx="6668022" cy="791218"/>
              </a:xfrm>
              <a:prstGeom prst="rect">
                <a:avLst/>
              </a:prstGeom>
              <a:blipFill>
                <a:blip r:embed="rId2"/>
                <a:stretch>
                  <a:fillRect l="-2102" t="-10000" b="-85385"/>
                </a:stretch>
              </a:blipFill>
            </p:spPr>
            <p:txBody>
              <a:bodyPr/>
              <a:lstStyle/>
              <a:p>
                <a:r>
                  <a:rPr lang="en-GB">
                    <a:noFill/>
                  </a:rPr>
                  <a:t> </a:t>
                </a:r>
              </a:p>
            </p:txBody>
          </p:sp>
        </mc:Fallback>
      </mc:AlternateContent>
    </p:spTree>
    <p:extLst>
      <p:ext uri="{BB962C8B-B14F-4D97-AF65-F5344CB8AC3E}">
        <p14:creationId xmlns:p14="http://schemas.microsoft.com/office/powerpoint/2010/main" val="201718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5148197"/>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Dwuwymiarowa kopuła</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8" y="2510429"/>
                <a:ext cx="6668022" cy="79121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To funkcja </a:t>
                </a:r>
                <a14:m>
                  <m:oMath xmlns:m="http://schemas.openxmlformats.org/officeDocument/2006/math">
                    <m:r>
                      <m:rPr>
                        <m:sty m:val="p"/>
                      </m:rPr>
                      <a:rPr lang="pl-PL" sz="1800" b="0" i="0" smtClean="0">
                        <a:latin typeface="Cambria Math" panose="02040503050406030204" pitchFamily="18" charset="0"/>
                      </a:rPr>
                      <m:t>C</m:t>
                    </m:r>
                    <m:r>
                      <a:rPr lang="pl-PL" sz="1800" b="0" i="0" smtClean="0">
                        <a:latin typeface="Cambria Math" panose="02040503050406030204" pitchFamily="18" charset="0"/>
                      </a:rPr>
                      <m:t>:</m:t>
                    </m:r>
                    <m:d>
                      <m:dPr>
                        <m:begChr m:val="["/>
                        <m:endChr m:val="]"/>
                        <m:ctrlPr>
                          <a:rPr lang="pl-PL" sz="1800" b="0" i="1" smtClean="0">
                            <a:latin typeface="Cambria Math" panose="02040503050406030204" pitchFamily="18" charset="0"/>
                          </a:rPr>
                        </m:ctrlPr>
                      </m:dPr>
                      <m:e>
                        <m:r>
                          <a:rPr lang="pl-PL" sz="1800" b="0" i="0" smtClean="0">
                            <a:latin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m:t>
                    </m:r>
                    <m:d>
                      <m:dPr>
                        <m:begChr m:val="["/>
                        <m:endChr m:val="]"/>
                        <m:ctrlPr>
                          <a:rPr lang="pl-PL" sz="1800" b="0" i="1" smtClean="0">
                            <a:latin typeface="Cambria Math" panose="02040503050406030204" pitchFamily="18" charset="0"/>
                            <a:ea typeface="Cambria Math" panose="02040503050406030204" pitchFamily="18" charset="0"/>
                          </a:rPr>
                        </m:ctrlPr>
                      </m:dPr>
                      <m:e>
                        <m:r>
                          <a:rPr lang="pl-PL" sz="1800" b="0" i="1" smtClean="0">
                            <a:latin typeface="Cambria Math" panose="02040503050406030204" pitchFamily="18" charset="0"/>
                            <a:ea typeface="Cambria Math" panose="02040503050406030204" pitchFamily="18" charset="0"/>
                          </a:rPr>
                          <m:t>0, 1</m:t>
                        </m:r>
                      </m:e>
                    </m:d>
                    <m:r>
                      <a:rPr lang="pl-PL" sz="1800" b="0" i="1" smtClean="0">
                        <a:latin typeface="Cambria Math" panose="02040503050406030204" pitchFamily="18" charset="0"/>
                        <a:ea typeface="Cambria Math" panose="02040503050406030204" pitchFamily="18" charset="0"/>
                      </a:rPr>
                      <m:t>→[0, 1]</m:t>
                    </m:r>
                  </m:oMath>
                </a14:m>
                <a:r>
                  <a:rPr lang="pl-PL" sz="1800" dirty="0"/>
                  <a:t>, spełniająca warunki:</a:t>
                </a:r>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0</m:t>
                        </m:r>
                      </m:e>
                    </m:d>
                    <m:r>
                      <a:rPr lang="pl-PL" sz="1800" b="0"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0, </m:t>
                        </m:r>
                        <m:r>
                          <a:rPr lang="pl-PL" sz="1800" b="0" i="1" smtClean="0">
                            <a:latin typeface="Cambria Math" panose="02040503050406030204" pitchFamily="18" charset="0"/>
                          </a:rPr>
                          <m:t>𝑣</m:t>
                        </m:r>
                      </m:e>
                    </m:d>
                    <m:r>
                      <a:rPr lang="pl-PL" sz="1800" b="0" i="1" smtClean="0">
                        <a:latin typeface="Cambria Math" panose="02040503050406030204" pitchFamily="18" charset="0"/>
                      </a:rPr>
                      <m:t>=0</m:t>
                    </m:r>
                  </m:oMath>
                </a14:m>
                <a:endParaRPr lang="pl-PL" sz="1800" b="0" dirty="0"/>
              </a:p>
              <a:p>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1</m:t>
                        </m:r>
                      </m:e>
                    </m:d>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1, </m:t>
                        </m:r>
                        <m:r>
                          <a:rPr lang="pl-PL" sz="1800" b="0" i="1" smtClean="0">
                            <a:latin typeface="Cambria Math" panose="02040503050406030204" pitchFamily="18" charset="0"/>
                          </a:rPr>
                          <m:t>𝑣</m:t>
                        </m:r>
                      </m:e>
                    </m:d>
                    <m:r>
                      <a:rPr lang="pl-PL" sz="1800" b="0" i="1" smtClean="0">
                        <a:latin typeface="Cambria Math" panose="02040503050406030204" pitchFamily="18" charset="0"/>
                      </a:rPr>
                      <m:t>=</m:t>
                    </m:r>
                    <m:r>
                      <a:rPr lang="pl-PL" sz="1800" b="0" i="1" smtClean="0">
                        <a:latin typeface="Cambria Math" panose="02040503050406030204" pitchFamily="18" charset="0"/>
                      </a:rPr>
                      <m:t>𝑣</m:t>
                    </m:r>
                  </m:oMath>
                </a14:m>
                <a:endParaRPr lang="pl-PL" sz="1800" b="0" dirty="0"/>
              </a:p>
              <a:p>
                <a:r>
                  <a:rPr lang="pl-PL" sz="1800" dirty="0"/>
                  <a:t>Rosnąca ze względu na oba argumenty</a:t>
                </a:r>
                <a:br>
                  <a:rPr lang="pl-PL" sz="1800" dirty="0"/>
                </a:br>
                <a:endParaRPr lang="pl-PL" sz="1800" dirty="0"/>
              </a:p>
              <a:p>
                <a:pPr marL="0" indent="0">
                  <a:buNone/>
                </a:pPr>
                <a:r>
                  <a:rPr lang="pl-PL" sz="1800" dirty="0"/>
                  <a:t>Kopuły to nic innego jak rozkłady łączne, dla zmiennych jednostajnych.</a:t>
                </a:r>
              </a:p>
              <a:p>
                <a:pPr marL="0" indent="0" algn="ctr">
                  <a:buNone/>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e>
                      </m:d>
                      <m:r>
                        <a:rPr lang="pl-PL" sz="1800" b="0" i="1" smtClean="0">
                          <a:latin typeface="Cambria Math" panose="02040503050406030204" pitchFamily="18" charset="0"/>
                        </a:rPr>
                        <m:t>= </m:t>
                      </m:r>
                      <m:r>
                        <a:rPr lang="pl-PL" sz="1800" b="0" i="1" smtClean="0">
                          <a:latin typeface="Cambria Math" panose="02040503050406030204" pitchFamily="18" charset="0"/>
                        </a:rPr>
                        <m:t>𝑃</m:t>
                      </m:r>
                      <m:r>
                        <a:rPr lang="pl-PL" sz="1800" b="0" i="1" smtClean="0">
                          <a:latin typeface="Cambria Math" panose="02040503050406030204" pitchFamily="18" charset="0"/>
                        </a:rPr>
                        <m:t>(</m:t>
                      </m:r>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𝑉</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m:t>
                      </m:r>
                    </m:oMath>
                  </m:oMathPara>
                </a14:m>
                <a:endParaRPr lang="pl-PL" sz="1800" dirty="0"/>
              </a:p>
              <a:p>
                <a:pPr marL="0" indent="0">
                  <a:buNone/>
                </a:pPr>
                <a:r>
                  <a:rPr lang="pl-PL" sz="1800" dirty="0"/>
                  <a:t>Można też więc rozważać gęstość kopuły </a:t>
                </a:r>
                <a14:m>
                  <m:oMath xmlns:m="http://schemas.openxmlformats.org/officeDocument/2006/math">
                    <m:r>
                      <a:rPr lang="pl-PL" sz="1800" b="0" i="1" smtClean="0">
                        <a:latin typeface="Cambria Math" panose="02040503050406030204" pitchFamily="18" charset="0"/>
                      </a:rPr>
                      <m:t>𝑐</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oMath>
                </a14:m>
                <a:r>
                  <a:rPr lang="pl-PL" sz="1800" dirty="0"/>
                  <a:t>, czy rozkłady warunkowe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𝐶</m:t>
                        </m:r>
                      </m:e>
                      <m:sub>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𝑉</m:t>
                        </m:r>
                      </m:sub>
                    </m:sSub>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e>
                      <m:e>
                        <m:r>
                          <a:rPr lang="pl-PL" sz="1800" b="0" i="1" smtClean="0">
                            <a:latin typeface="Cambria Math" panose="02040503050406030204" pitchFamily="18" charset="0"/>
                          </a:rPr>
                          <m:t>𝑣</m:t>
                        </m:r>
                      </m:e>
                    </m:d>
                  </m:oMath>
                </a14:m>
                <a:endParaRPr lang="pl-PL" sz="1800" b="0" dirty="0"/>
              </a:p>
              <a:p>
                <a14:m>
                  <m:oMath xmlns:m="http://schemas.openxmlformats.org/officeDocument/2006/math">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e>
                    </m:d>
                    <m:r>
                      <a:rPr lang="pl-PL" sz="1800" b="0" i="1" smtClean="0">
                        <a:latin typeface="Cambria Math" panose="02040503050406030204" pitchFamily="18" charset="0"/>
                      </a:rPr>
                      <m:t>= </m:t>
                    </m:r>
                    <m:f>
                      <m:fPr>
                        <m:ctrlPr>
                          <a:rPr lang="pl-PL" sz="1800" b="0" i="1" smtClean="0">
                            <a:latin typeface="Cambria Math" panose="02040503050406030204" pitchFamily="18" charset="0"/>
                          </a:rPr>
                        </m:ctrlPr>
                      </m:fPr>
                      <m:num>
                        <m:sSup>
                          <m:sSupPr>
                            <m:ctrlPr>
                              <a:rPr lang="pl-PL" sz="1800" b="0" i="1" smtClean="0">
                                <a:latin typeface="Cambria Math" panose="02040503050406030204" pitchFamily="18" charset="0"/>
                              </a:rPr>
                            </m:ctrlPr>
                          </m:sSupPr>
                          <m:e>
                            <m:r>
                              <a:rPr lang="pl-PL" sz="1800" b="0" i="1" smtClean="0">
                                <a:latin typeface="Cambria Math" panose="02040503050406030204" pitchFamily="18" charset="0"/>
                              </a:rPr>
                              <m:t>𝜕</m:t>
                            </m:r>
                          </m:e>
                          <m:sup>
                            <m:r>
                              <a:rPr lang="pl-PL" sz="1800" b="0" i="1" smtClean="0">
                                <a:latin typeface="Cambria Math" panose="02040503050406030204" pitchFamily="18" charset="0"/>
                              </a:rPr>
                              <m:t>2</m:t>
                            </m:r>
                          </m:sup>
                        </m:sSup>
                        <m:r>
                          <a:rPr lang="pl-PL" sz="1800" b="0" i="1" smtClean="0">
                            <a:latin typeface="Cambria Math" panose="02040503050406030204" pitchFamily="18" charset="0"/>
                          </a:rPr>
                          <m:t>𝐶</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num>
                      <m:den>
                        <m:r>
                          <a:rPr lang="pl-PL" sz="1800" i="1">
                            <a:latin typeface="Cambria Math" panose="02040503050406030204" pitchFamily="18" charset="0"/>
                          </a:rPr>
                          <m:t>𝜕</m:t>
                        </m:r>
                        <m:r>
                          <a:rPr lang="pl-PL" sz="1800" b="0" i="1" smtClean="0">
                            <a:latin typeface="Cambria Math" panose="02040503050406030204" pitchFamily="18" charset="0"/>
                          </a:rPr>
                          <m:t>𝑢</m:t>
                        </m:r>
                        <m:r>
                          <a:rPr lang="pl-PL" sz="1800" i="1">
                            <a:latin typeface="Cambria Math" panose="02040503050406030204" pitchFamily="18" charset="0"/>
                          </a:rPr>
                          <m:t>𝜕</m:t>
                        </m:r>
                        <m:r>
                          <a:rPr lang="pl-PL" sz="1800" i="1">
                            <a:latin typeface="Cambria Math" panose="02040503050406030204" pitchFamily="18" charset="0"/>
                          </a:rPr>
                          <m:t>𝑣</m:t>
                        </m:r>
                      </m:den>
                    </m:f>
                  </m:oMath>
                </a14:m>
                <a:endParaRPr lang="pl-PL" sz="1800" dirty="0"/>
              </a:p>
              <a:p>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𝐶</m:t>
                        </m:r>
                      </m:e>
                      <m:sub>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𝑉</m:t>
                        </m:r>
                      </m:sub>
                    </m:sSub>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m:t>
                    </m:r>
                    <m:r>
                      <a:rPr lang="pl-PL" sz="1800" b="0" i="1" smtClean="0">
                        <a:latin typeface="Cambria Math" panose="02040503050406030204" pitchFamily="18" charset="0"/>
                      </a:rPr>
                      <m:t>𝑃</m:t>
                    </m:r>
                    <m:d>
                      <m:dPr>
                        <m:endChr m:val="|"/>
                        <m:ctrlPr>
                          <a:rPr lang="pl-PL" sz="1800" b="0" i="1" smtClean="0">
                            <a:latin typeface="Cambria Math" panose="02040503050406030204" pitchFamily="18" charset="0"/>
                          </a:rPr>
                        </m:ctrlPr>
                      </m:dPr>
                      <m:e>
                        <m:r>
                          <a:rPr lang="pl-PL" sz="1800" b="0" i="1" smtClean="0">
                            <a:latin typeface="Cambria Math" panose="02040503050406030204" pitchFamily="18" charset="0"/>
                          </a:rPr>
                          <m:t>𝑈</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e>
                    </m:d>
                    <m:r>
                      <a:rPr lang="pl-PL" sz="1800" b="0" i="1" smtClean="0">
                        <a:latin typeface="Cambria Math" panose="02040503050406030204" pitchFamily="18" charset="0"/>
                      </a:rPr>
                      <m:t>𝑉</m:t>
                    </m:r>
                    <m:r>
                      <a:rPr lang="pl-PL" sz="1800" b="0" i="1" smtClean="0">
                        <a:latin typeface="Cambria Math" panose="02040503050406030204" pitchFamily="18" charset="0"/>
                      </a:rPr>
                      <m:t>=</m:t>
                    </m:r>
                    <m:r>
                      <a:rPr lang="pl-PL" sz="1800" b="0" i="1" smtClean="0">
                        <a:latin typeface="Cambria Math" panose="02040503050406030204" pitchFamily="18" charset="0"/>
                      </a:rPr>
                      <m:t>𝑣</m:t>
                    </m:r>
                    <m:r>
                      <a:rPr lang="pl-PL" sz="1800" b="0" i="1" smtClean="0">
                        <a:latin typeface="Cambria Math" panose="02040503050406030204" pitchFamily="18" charset="0"/>
                      </a:rPr>
                      <m:t>)= </m:t>
                    </m:r>
                    <m:f>
                      <m:fPr>
                        <m:ctrlPr>
                          <a:rPr lang="pl-PL" sz="1800" b="0" i="1" smtClean="0">
                            <a:latin typeface="Cambria Math" panose="02040503050406030204" pitchFamily="18" charset="0"/>
                          </a:rPr>
                        </m:ctrlPr>
                      </m:fPr>
                      <m:num>
                        <m:r>
                          <a:rPr lang="pl-PL" sz="1800" b="0" i="1" smtClean="0">
                            <a:latin typeface="Cambria Math" panose="02040503050406030204" pitchFamily="18" charset="0"/>
                          </a:rPr>
                          <m:t>𝜕</m:t>
                        </m:r>
                        <m:r>
                          <a:rPr lang="pl-PL" sz="1800" b="0" i="1" smtClean="0">
                            <a:latin typeface="Cambria Math" panose="02040503050406030204" pitchFamily="18" charset="0"/>
                          </a:rPr>
                          <m:t>𝐶</m:t>
                        </m:r>
                        <m:r>
                          <a:rPr lang="pl-PL" sz="1800" b="0" i="1" smtClean="0">
                            <a:latin typeface="Cambria Math" panose="02040503050406030204" pitchFamily="18" charset="0"/>
                          </a:rPr>
                          <m:t>(</m:t>
                        </m:r>
                        <m:r>
                          <a:rPr lang="pl-PL" sz="1800" b="0" i="1" smtClean="0">
                            <a:latin typeface="Cambria Math" panose="02040503050406030204" pitchFamily="18" charset="0"/>
                          </a:rPr>
                          <m:t>𝑢</m:t>
                        </m:r>
                        <m:r>
                          <a:rPr lang="pl-PL" sz="1800" b="0" i="1" smtClean="0">
                            <a:latin typeface="Cambria Math" panose="02040503050406030204" pitchFamily="18" charset="0"/>
                          </a:rPr>
                          <m:t>, </m:t>
                        </m:r>
                        <m:r>
                          <a:rPr lang="pl-PL" sz="1800" b="0" i="1" smtClean="0">
                            <a:latin typeface="Cambria Math" panose="02040503050406030204" pitchFamily="18" charset="0"/>
                          </a:rPr>
                          <m:t>𝑣</m:t>
                        </m:r>
                        <m:r>
                          <a:rPr lang="pl-PL" sz="1800" b="0" i="1" smtClean="0">
                            <a:latin typeface="Cambria Math" panose="02040503050406030204" pitchFamily="18" charset="0"/>
                          </a:rPr>
                          <m:t>)</m:t>
                        </m:r>
                      </m:num>
                      <m:den>
                        <m:r>
                          <a:rPr lang="pl-PL" sz="1800" b="0" i="1" smtClean="0">
                            <a:latin typeface="Cambria Math" panose="02040503050406030204" pitchFamily="18" charset="0"/>
                          </a:rPr>
                          <m:t>𝜕</m:t>
                        </m:r>
                        <m:r>
                          <a:rPr lang="pl-PL" sz="1800" b="0" i="1" smtClean="0">
                            <a:latin typeface="Cambria Math" panose="02040503050406030204" pitchFamily="18" charset="0"/>
                          </a:rPr>
                          <m:t>𝑣</m:t>
                        </m:r>
                      </m:den>
                    </m:f>
                  </m:oMath>
                </a14:m>
                <a:endParaRPr lang="pl-PL" sz="1800" dirty="0"/>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8" y="2510429"/>
                <a:ext cx="6668022" cy="791218"/>
              </a:xfrm>
              <a:prstGeom prst="rect">
                <a:avLst/>
              </a:prstGeom>
              <a:blipFill>
                <a:blip r:embed="rId2"/>
                <a:stretch>
                  <a:fillRect l="-2102" t="-10000" b="-429231"/>
                </a:stretch>
              </a:blipFill>
            </p:spPr>
            <p:txBody>
              <a:bodyPr/>
              <a:lstStyle/>
              <a:p>
                <a:r>
                  <a:rPr lang="en-GB">
                    <a:noFill/>
                  </a:rPr>
                  <a:t> </a:t>
                </a:r>
              </a:p>
            </p:txBody>
          </p:sp>
        </mc:Fallback>
      </mc:AlternateContent>
    </p:spTree>
    <p:extLst>
      <p:ext uri="{BB962C8B-B14F-4D97-AF65-F5344CB8AC3E}">
        <p14:creationId xmlns:p14="http://schemas.microsoft.com/office/powerpoint/2010/main" val="17703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10" name="Graphic 9">
            <a:extLst>
              <a:ext uri="{FF2B5EF4-FFF2-40B4-BE49-F238E27FC236}">
                <a16:creationId xmlns:a16="http://schemas.microsoft.com/office/drawing/2014/main" id="{996ED463-1B16-460F-83F1-F1438F9EB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4" y="2225937"/>
            <a:ext cx="4171950" cy="4171950"/>
          </a:xfrm>
          <a:prstGeom prst="rect">
            <a:avLst/>
          </a:prstGeom>
        </p:spPr>
      </p:pic>
      <p:pic>
        <p:nvPicPr>
          <p:cNvPr id="12" name="Graphic 11">
            <a:extLst>
              <a:ext uri="{FF2B5EF4-FFF2-40B4-BE49-F238E27FC236}">
                <a16:creationId xmlns:a16="http://schemas.microsoft.com/office/drawing/2014/main" id="{086E3C20-3406-41A4-9FB2-9302EE8450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6468" y="1420233"/>
            <a:ext cx="4627900" cy="4627900"/>
          </a:xfrm>
          <a:prstGeom prst="rect">
            <a:avLst/>
          </a:prstGeom>
        </p:spPr>
      </p:pic>
    </p:spTree>
    <p:extLst>
      <p:ext uri="{BB962C8B-B14F-4D97-AF65-F5344CB8AC3E}">
        <p14:creationId xmlns:p14="http://schemas.microsoft.com/office/powerpoint/2010/main" val="1793920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175361"/>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5" name="Graphic 4">
            <a:extLst>
              <a:ext uri="{FF2B5EF4-FFF2-40B4-BE49-F238E27FC236}">
                <a16:creationId xmlns:a16="http://schemas.microsoft.com/office/drawing/2014/main" id="{3BBDB7FB-15F2-4D5D-8C40-BBA48A6195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963" y="1186166"/>
            <a:ext cx="5026461" cy="5026461"/>
          </a:xfrm>
          <a:prstGeom prst="rect">
            <a:avLst/>
          </a:prstGeom>
        </p:spPr>
      </p:pic>
      <p:pic>
        <p:nvPicPr>
          <p:cNvPr id="7" name="Graphic 6">
            <a:extLst>
              <a:ext uri="{FF2B5EF4-FFF2-40B4-BE49-F238E27FC236}">
                <a16:creationId xmlns:a16="http://schemas.microsoft.com/office/drawing/2014/main" id="{7748A12B-C36C-4608-BB7C-90287E9A95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85683"/>
            <a:ext cx="4171950" cy="4171950"/>
          </a:xfrm>
          <a:prstGeom prst="rect">
            <a:avLst/>
          </a:prstGeom>
        </p:spPr>
      </p:pic>
    </p:spTree>
    <p:extLst>
      <p:ext uri="{BB962C8B-B14F-4D97-AF65-F5344CB8AC3E}">
        <p14:creationId xmlns:p14="http://schemas.microsoft.com/office/powerpoint/2010/main" val="974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80B40A-115B-406E-8427-2A9BDDEBE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77" y="1981107"/>
            <a:ext cx="8861035" cy="4416780"/>
          </a:xfrm>
          <a:prstGeom prst="rect">
            <a:avLst/>
          </a:prstGeom>
        </p:spPr>
      </p:pic>
    </p:spTree>
    <p:extLst>
      <p:ext uri="{BB962C8B-B14F-4D97-AF65-F5344CB8AC3E}">
        <p14:creationId xmlns:p14="http://schemas.microsoft.com/office/powerpoint/2010/main" val="247132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175361"/>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pic>
        <p:nvPicPr>
          <p:cNvPr id="4" name="Graphic 3">
            <a:extLst>
              <a:ext uri="{FF2B5EF4-FFF2-40B4-BE49-F238E27FC236}">
                <a16:creationId xmlns:a16="http://schemas.microsoft.com/office/drawing/2014/main" id="{030F7920-1AE5-4D18-8DB7-C897F58660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1264" y="1355008"/>
            <a:ext cx="4833783" cy="4833783"/>
          </a:xfrm>
          <a:prstGeom prst="rect">
            <a:avLst/>
          </a:prstGeom>
        </p:spPr>
      </p:pic>
      <p:pic>
        <p:nvPicPr>
          <p:cNvPr id="10" name="Graphic 9">
            <a:extLst>
              <a:ext uri="{FF2B5EF4-FFF2-40B4-BE49-F238E27FC236}">
                <a16:creationId xmlns:a16="http://schemas.microsoft.com/office/drawing/2014/main" id="{6F8C4805-2229-4755-ABD1-14F18DC8A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087" y="2130591"/>
            <a:ext cx="4171950" cy="4171950"/>
          </a:xfrm>
          <a:prstGeom prst="rect">
            <a:avLst/>
          </a:prstGeom>
        </p:spPr>
      </p:pic>
    </p:spTree>
    <p:extLst>
      <p:ext uri="{BB962C8B-B14F-4D97-AF65-F5344CB8AC3E}">
        <p14:creationId xmlns:p14="http://schemas.microsoft.com/office/powerpoint/2010/main" val="2288713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grpSp>
        <p:nvGrpSpPr>
          <p:cNvPr id="4" name="Group 3">
            <a:extLst>
              <a:ext uri="{FF2B5EF4-FFF2-40B4-BE49-F238E27FC236}">
                <a16:creationId xmlns:a16="http://schemas.microsoft.com/office/drawing/2014/main" id="{F2449622-2A94-405E-A7D5-AF9F98536AD5}"/>
              </a:ext>
            </a:extLst>
          </p:cNvPr>
          <p:cNvGrpSpPr/>
          <p:nvPr/>
        </p:nvGrpSpPr>
        <p:grpSpPr>
          <a:xfrm>
            <a:off x="1390389" y="1753643"/>
            <a:ext cx="7402882" cy="5110619"/>
            <a:chOff x="1390389" y="1753644"/>
            <a:chExt cx="7402882" cy="2417523"/>
          </a:xfrm>
        </p:grpSpPr>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417523"/>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Twierdzenie </a:t>
              </a:r>
              <a:r>
                <a:rPr lang="pl-PL" sz="1600" b="1" dirty="0" err="1"/>
                <a:t>Sklara</a:t>
              </a:r>
              <a:r>
                <a:rPr lang="pl-PL" sz="1600" b="1" dirty="0"/>
                <a:t> (1959)</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7" y="2249077"/>
                  <a:ext cx="7231693" cy="146032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0" dirty="0">
                      <a:latin typeface="Cambria Math" panose="02040503050406030204" pitchFamily="18" charset="0"/>
                    </a:rPr>
                    <a:t>Jeśli </a:t>
                  </a:r>
                  <a14:m>
                    <m:oMath xmlns:m="http://schemas.openxmlformats.org/officeDocument/2006/math">
                      <m:r>
                        <a:rPr lang="pl-PL" sz="1800" b="0" i="1" smtClean="0">
                          <a:latin typeface="Cambria Math" panose="02040503050406030204" pitchFamily="18" charset="0"/>
                        </a:rPr>
                        <m:t>𝑋</m:t>
                      </m:r>
                      <m:r>
                        <a:rPr lang="pl-PL" sz="1800" b="0" i="0" smtClean="0">
                          <a:latin typeface="Cambria Math" panose="02040503050406030204" pitchFamily="18" charset="0"/>
                        </a:rPr>
                        <m:t> </m:t>
                      </m:r>
                    </m:oMath>
                  </a14:m>
                  <a:r>
                    <a:rPr lang="pl-PL" sz="1800" b="0" dirty="0">
                      <a:latin typeface="Cambria Math" panose="02040503050406030204" pitchFamily="18" charset="0"/>
                    </a:rPr>
                    <a:t>jest </a:t>
                  </a:r>
                  <a:r>
                    <a:rPr lang="pl-PL" sz="1800" b="0" i="1" dirty="0">
                      <a:latin typeface="Cambria Math" panose="02040503050406030204" pitchFamily="18" charset="0"/>
                    </a:rPr>
                    <a:t>d-</a:t>
                  </a:r>
                  <a:r>
                    <a:rPr lang="pl-PL" sz="1800" b="0" dirty="0">
                      <a:latin typeface="Cambria Math" panose="02040503050406030204" pitchFamily="18" charset="0"/>
                    </a:rPr>
                    <a:t>wymiarowym wektorem losowym o rozkładzie łącznym </a:t>
                  </a:r>
                  <a14:m>
                    <m:oMath xmlns:m="http://schemas.openxmlformats.org/officeDocument/2006/math">
                      <m:r>
                        <a:rPr lang="pl-PL" sz="1800" b="0" i="1" smtClean="0">
                          <a:latin typeface="Cambria Math" panose="02040503050406030204" pitchFamily="18" charset="0"/>
                        </a:rPr>
                        <m:t>𝐹</m:t>
                      </m:r>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a14:m>
                  <a:r>
                    <a:rPr lang="pl-PL" sz="1800" b="0" dirty="0">
                      <a:latin typeface="Cambria Math" panose="02040503050406030204" pitchFamily="18" charset="0"/>
                    </a:rPr>
                    <a:t> i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𝑖</m:t>
                              </m:r>
                            </m:sub>
                          </m:sSub>
                        </m:e>
                      </m:d>
                      <m:r>
                        <a:rPr lang="pl-PL" sz="1800" b="0" i="0" smtClean="0">
                          <a:latin typeface="Cambria Math" panose="02040503050406030204" pitchFamily="18" charset="0"/>
                        </a:rPr>
                        <m:t>,</m:t>
                      </m:r>
                    </m:oMath>
                  </a14:m>
                  <a:r>
                    <a:rPr lang="pl-PL" sz="1800" b="0" dirty="0">
                      <a:latin typeface="Cambria Math" panose="02040503050406030204" pitchFamily="18" charset="0"/>
                    </a:rPr>
                    <a:t> gdzie </a:t>
                  </a:r>
                  <a14:m>
                    <m:oMath xmlns:m="http://schemas.openxmlformats.org/officeDocument/2006/math">
                      <m:r>
                        <a:rPr lang="pl-PL" sz="1800" b="0" i="1" smtClean="0">
                          <a:latin typeface="Cambria Math" panose="02040503050406030204" pitchFamily="18" charset="0"/>
                        </a:rPr>
                        <m:t>𝑖</m:t>
                      </m:r>
                      <m:r>
                        <a:rPr lang="pl-PL" sz="1800" b="0" i="1" smtClean="0">
                          <a:latin typeface="Cambria Math" panose="02040503050406030204" pitchFamily="18" charset="0"/>
                        </a:rPr>
                        <m:t>=1, …, </m:t>
                      </m:r>
                      <m:r>
                        <a:rPr lang="pl-PL" sz="1800" b="0" i="1" smtClean="0">
                          <a:latin typeface="Cambria Math" panose="02040503050406030204" pitchFamily="18" charset="0"/>
                        </a:rPr>
                        <m:t>𝑑</m:t>
                      </m:r>
                    </m:oMath>
                  </a14:m>
                  <a:r>
                    <a:rPr lang="pl-PL" sz="1800" b="0" dirty="0">
                      <a:latin typeface="Cambria Math" panose="02040503050406030204" pitchFamily="18" charset="0"/>
                    </a:rPr>
                    <a:t>, to</a:t>
                  </a:r>
                  <a:br>
                    <a:rPr lang="pl-PL" sz="1800" b="0" dirty="0">
                      <a:latin typeface="Cambria Math" panose="02040503050406030204" pitchFamily="18" charset="0"/>
                    </a:rPr>
                  </a:br>
                  <a:r>
                    <a:rPr lang="pl-PL" sz="1800" b="0" dirty="0">
                      <a:latin typeface="Cambria Math" panose="02040503050406030204" pitchFamily="18" charset="0"/>
                    </a:rPr>
                    <a:t>dystrybuanta i gęstość tego rozkładu łącznego daje się przedstawić jako: </a:t>
                  </a:r>
                  <a:br>
                    <a:rPr lang="pl-PL"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𝐹</m:t>
                        </m:r>
                        <m:d>
                          <m:dPr>
                            <m:ctrlPr>
                              <a:rPr lang="pl-PL" sz="1800" i="1" smtClean="0">
                                <a:latin typeface="Cambria Math" panose="02040503050406030204" pitchFamily="18" charset="0"/>
                              </a:rPr>
                            </m:ctrlPr>
                          </m:dPr>
                          <m:e>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1"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 </m:t>
                        </m:r>
                      </m:oMath>
                      <m:oMath xmlns:m="http://schemas.openxmlformats.org/officeDocument/2006/math">
                        <m:r>
                          <a:rPr lang="pl-PL" sz="1800" b="0" i="1" smtClean="0">
                            <a:latin typeface="Cambria Math" panose="02040503050406030204" pitchFamily="18" charset="0"/>
                          </a:rPr>
                          <m:t>𝑓</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m:oMathPara>
                  </a14:m>
                  <a:br>
                    <a:rPr lang="pl-PL" sz="1800" b="0" i="1" dirty="0">
                      <a:latin typeface="Cambria Math" panose="02040503050406030204" pitchFamily="18" charset="0"/>
                    </a:rPr>
                  </a:br>
                  <a:endParaRPr lang="pl-PL" sz="1800" b="0" i="1" dirty="0">
                    <a:latin typeface="Cambria Math" panose="02040503050406030204" pitchFamily="18" charset="0"/>
                  </a:endParaRPr>
                </a:p>
                <a:p>
                  <a:pPr marL="0" indent="0">
                    <a:buNone/>
                  </a:pPr>
                  <a:endParaRPr lang="pl-PL" sz="1800" b="0" i="1" dirty="0">
                    <a:latin typeface="Cambria Math" panose="02040503050406030204" pitchFamily="18" charset="0"/>
                  </a:endParaRPr>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7" y="2249077"/>
                  <a:ext cx="7231693" cy="1460322"/>
                </a:xfrm>
                <a:prstGeom prst="rect">
                  <a:avLst/>
                </a:prstGeom>
                <a:blipFill>
                  <a:blip r:embed="rId2"/>
                  <a:stretch>
                    <a:fillRect l="-1939" t="-2761" r="-253"/>
                  </a:stretch>
                </a:blipFill>
              </p:spPr>
              <p:txBody>
                <a:bodyPr/>
                <a:lstStyle/>
                <a:p>
                  <a:r>
                    <a:rPr lang="en-GB">
                      <a:noFill/>
                    </a:rPr>
                    <a:t> </a:t>
                  </a:r>
                </a:p>
              </p:txBody>
            </p:sp>
          </mc:Fallback>
        </mc:AlternateContent>
      </p:grpSp>
    </p:spTree>
    <p:extLst>
      <p:ext uri="{BB962C8B-B14F-4D97-AF65-F5344CB8AC3E}">
        <p14:creationId xmlns:p14="http://schemas.microsoft.com/office/powerpoint/2010/main" val="411102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Formalna definicja</a:t>
            </a:r>
            <a:endParaRPr lang="en-US" dirty="0"/>
          </a:p>
        </p:txBody>
      </p:sp>
      <p:grpSp>
        <p:nvGrpSpPr>
          <p:cNvPr id="4" name="Group 3">
            <a:extLst>
              <a:ext uri="{FF2B5EF4-FFF2-40B4-BE49-F238E27FC236}">
                <a16:creationId xmlns:a16="http://schemas.microsoft.com/office/drawing/2014/main" id="{F2449622-2A94-405E-A7D5-AF9F98536AD5}"/>
              </a:ext>
            </a:extLst>
          </p:cNvPr>
          <p:cNvGrpSpPr/>
          <p:nvPr/>
        </p:nvGrpSpPr>
        <p:grpSpPr>
          <a:xfrm>
            <a:off x="1390389" y="1753643"/>
            <a:ext cx="7402882" cy="5110619"/>
            <a:chOff x="1390389" y="1753644"/>
            <a:chExt cx="7402882" cy="2417523"/>
          </a:xfrm>
        </p:grpSpPr>
        <p:sp>
          <p:nvSpPr>
            <p:cNvPr id="3" name="Rectangle 2">
              <a:extLst>
                <a:ext uri="{FF2B5EF4-FFF2-40B4-BE49-F238E27FC236}">
                  <a16:creationId xmlns:a16="http://schemas.microsoft.com/office/drawing/2014/main" id="{BA6F8915-30F8-4822-BCBA-8368A6D44A3C}"/>
                </a:ext>
              </a:extLst>
            </p:cNvPr>
            <p:cNvSpPr/>
            <p:nvPr/>
          </p:nvSpPr>
          <p:spPr>
            <a:xfrm>
              <a:off x="1390389" y="1753644"/>
              <a:ext cx="7402882" cy="2417523"/>
            </a:xfrm>
            <a:prstGeom prst="rect">
              <a:avLst/>
            </a:prstGeom>
            <a:solidFill>
              <a:schemeClr val="bg1"/>
            </a:solidFill>
            <a:ln>
              <a:solidFill>
                <a:srgbClr val="C0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endParaRPr lang="en-GB" sz="2800" dirty="0">
                <a:solidFill>
                  <a:schemeClr val="tx1"/>
                </a:solidFill>
              </a:endParaRPr>
            </a:p>
          </p:txBody>
        </p:sp>
        <p:sp>
          <p:nvSpPr>
            <p:cNvPr id="9" name="TextBox 8">
              <a:extLst>
                <a:ext uri="{FF2B5EF4-FFF2-40B4-BE49-F238E27FC236}">
                  <a16:creationId xmlns:a16="http://schemas.microsoft.com/office/drawing/2014/main" id="{00E76330-E6F6-4B93-88E7-C559E85CB423}"/>
                </a:ext>
              </a:extLst>
            </p:cNvPr>
            <p:cNvSpPr txBox="1">
              <a:spLocks/>
            </p:cNvSpPr>
            <p:nvPr/>
          </p:nvSpPr>
          <p:spPr>
            <a:xfrm>
              <a:off x="1561578" y="1964508"/>
              <a:ext cx="3467622" cy="340281"/>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a:t>Twierdzenie </a:t>
              </a:r>
              <a:r>
                <a:rPr lang="pl-PL" sz="1600" b="1" dirty="0" err="1"/>
                <a:t>Sklara</a:t>
              </a:r>
              <a:r>
                <a:rPr lang="pl-PL" sz="1600" b="1" dirty="0"/>
                <a:t> (1959)</a:t>
              </a:r>
              <a:endParaRPr lang="en-US" sz="1600" b="1" dirty="0"/>
            </a:p>
          </p:txBody>
        </p:sp>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647336AD-5E6D-4D27-A80F-3D1E4622AB80}"/>
                    </a:ext>
                  </a:extLst>
                </p:cNvPr>
                <p:cNvSpPr txBox="1">
                  <a:spLocks/>
                </p:cNvSpPr>
                <p:nvPr/>
              </p:nvSpPr>
              <p:spPr>
                <a:xfrm>
                  <a:off x="1561577" y="2249077"/>
                  <a:ext cx="7231693" cy="146032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0" dirty="0">
                      <a:latin typeface="Cambria Math" panose="02040503050406030204" pitchFamily="18" charset="0"/>
                    </a:rPr>
                    <a:t>Jeśli </a:t>
                  </a:r>
                  <a14:m>
                    <m:oMath xmlns:m="http://schemas.openxmlformats.org/officeDocument/2006/math">
                      <m:r>
                        <a:rPr lang="pl-PL" sz="1800" b="0" i="1" smtClean="0">
                          <a:latin typeface="Cambria Math" panose="02040503050406030204" pitchFamily="18" charset="0"/>
                        </a:rPr>
                        <m:t>𝑋</m:t>
                      </m:r>
                      <m:r>
                        <a:rPr lang="pl-PL" sz="1800" b="0" i="0" smtClean="0">
                          <a:latin typeface="Cambria Math" panose="02040503050406030204" pitchFamily="18" charset="0"/>
                        </a:rPr>
                        <m:t> </m:t>
                      </m:r>
                    </m:oMath>
                  </a14:m>
                  <a:r>
                    <a:rPr lang="pl-PL" sz="1800" b="0" dirty="0">
                      <a:latin typeface="Cambria Math" panose="02040503050406030204" pitchFamily="18" charset="0"/>
                    </a:rPr>
                    <a:t>jest </a:t>
                  </a:r>
                  <a:r>
                    <a:rPr lang="pl-PL" sz="1800" b="0" i="1" dirty="0">
                      <a:latin typeface="Cambria Math" panose="02040503050406030204" pitchFamily="18" charset="0"/>
                    </a:rPr>
                    <a:t>d-</a:t>
                  </a:r>
                  <a:r>
                    <a:rPr lang="pl-PL" sz="1800" b="0" dirty="0">
                      <a:latin typeface="Cambria Math" panose="02040503050406030204" pitchFamily="18" charset="0"/>
                    </a:rPr>
                    <a:t>wymiarowym wektorem losowym o rozkładzie łącznym </a:t>
                  </a:r>
                  <a14:m>
                    <m:oMath xmlns:m="http://schemas.openxmlformats.org/officeDocument/2006/math">
                      <m:r>
                        <a:rPr lang="pl-PL" sz="1800" b="0" i="1" smtClean="0">
                          <a:latin typeface="Cambria Math" panose="02040503050406030204" pitchFamily="18" charset="0"/>
                        </a:rPr>
                        <m:t>𝐹</m:t>
                      </m:r>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a14:m>
                  <a:r>
                    <a:rPr lang="pl-PL" sz="1800" b="0" dirty="0">
                      <a:latin typeface="Cambria Math" panose="02040503050406030204" pitchFamily="18" charset="0"/>
                    </a:rPr>
                    <a:t> i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𝑖</m:t>
                              </m:r>
                            </m:sub>
                          </m:sSub>
                        </m:e>
                      </m:d>
                      <m:r>
                        <a:rPr lang="pl-PL" sz="1800" b="0" i="0" smtClean="0">
                          <a:latin typeface="Cambria Math" panose="02040503050406030204" pitchFamily="18" charset="0"/>
                        </a:rPr>
                        <m:t>,</m:t>
                      </m:r>
                    </m:oMath>
                  </a14:m>
                  <a:r>
                    <a:rPr lang="pl-PL" sz="1800" b="0" dirty="0">
                      <a:latin typeface="Cambria Math" panose="02040503050406030204" pitchFamily="18" charset="0"/>
                    </a:rPr>
                    <a:t> gdzie </a:t>
                  </a:r>
                  <a14:m>
                    <m:oMath xmlns:m="http://schemas.openxmlformats.org/officeDocument/2006/math">
                      <m:r>
                        <a:rPr lang="pl-PL" sz="1800" b="0" i="1" smtClean="0">
                          <a:latin typeface="Cambria Math" panose="02040503050406030204" pitchFamily="18" charset="0"/>
                        </a:rPr>
                        <m:t>𝑖</m:t>
                      </m:r>
                      <m:r>
                        <a:rPr lang="pl-PL" sz="1800" b="0" i="1" smtClean="0">
                          <a:latin typeface="Cambria Math" panose="02040503050406030204" pitchFamily="18" charset="0"/>
                        </a:rPr>
                        <m:t>=1, …, </m:t>
                      </m:r>
                      <m:r>
                        <a:rPr lang="pl-PL" sz="1800" b="0" i="1" smtClean="0">
                          <a:latin typeface="Cambria Math" panose="02040503050406030204" pitchFamily="18" charset="0"/>
                        </a:rPr>
                        <m:t>𝑑</m:t>
                      </m:r>
                    </m:oMath>
                  </a14:m>
                  <a:r>
                    <a:rPr lang="pl-PL" sz="1800" b="0" dirty="0">
                      <a:latin typeface="Cambria Math" panose="02040503050406030204" pitchFamily="18" charset="0"/>
                    </a:rPr>
                    <a:t>, to</a:t>
                  </a:r>
                  <a:br>
                    <a:rPr lang="pl-PL" sz="1800" b="0" dirty="0">
                      <a:latin typeface="Cambria Math" panose="02040503050406030204" pitchFamily="18" charset="0"/>
                    </a:rPr>
                  </a:br>
                  <a:r>
                    <a:rPr lang="pl-PL" sz="1800" b="0" dirty="0">
                      <a:latin typeface="Cambria Math" panose="02040503050406030204" pitchFamily="18" charset="0"/>
                    </a:rPr>
                    <a:t>dystrybuanta i gęstość tego rozkładu łącznego daje się przedstawić jako: </a:t>
                  </a:r>
                  <a:br>
                    <a:rPr lang="pl-PL"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𝐹</m:t>
                        </m:r>
                        <m:d>
                          <m:dPr>
                            <m:ctrlPr>
                              <a:rPr lang="pl-PL" sz="1800" i="1" smtClean="0">
                                <a:latin typeface="Cambria Math" panose="02040503050406030204" pitchFamily="18" charset="0"/>
                              </a:rPr>
                            </m:ctrlPr>
                          </m:dPr>
                          <m:e>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1" i="1" smtClean="0">
                            <a:latin typeface="Cambria Math" panose="02040503050406030204" pitchFamily="18" charset="0"/>
                          </a:rPr>
                          <m:t>=</m:t>
                        </m:r>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 </m:t>
                        </m:r>
                      </m:oMath>
                      <m:oMath xmlns:m="http://schemas.openxmlformats.org/officeDocument/2006/math">
                        <m:r>
                          <a:rPr lang="pl-PL" sz="1800" b="0" i="1" smtClean="0">
                            <a:latin typeface="Cambria Math" panose="02040503050406030204" pitchFamily="18" charset="0"/>
                          </a:rPr>
                          <m:t>𝑓</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e>
                            </m:d>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𝑑</m:t>
                            </m:r>
                          </m:sub>
                        </m:sSub>
                        <m:r>
                          <a:rPr lang="pl-PL" sz="1800" b="0" i="1" smtClean="0">
                            <a:latin typeface="Cambria Math" panose="02040503050406030204" pitchFamily="18" charset="0"/>
                          </a:rPr>
                          <m:t>)</m:t>
                        </m:r>
                      </m:oMath>
                    </m:oMathPara>
                  </a14:m>
                  <a:br>
                    <a:rPr lang="pl-PL" sz="1800" b="0" i="1" dirty="0">
                      <a:latin typeface="Cambria Math" panose="02040503050406030204" pitchFamily="18" charset="0"/>
                    </a:rPr>
                  </a:br>
                  <a:endParaRPr lang="pl-PL" sz="1800" b="0" i="1" dirty="0">
                    <a:latin typeface="Cambria Math" panose="02040503050406030204" pitchFamily="18" charset="0"/>
                  </a:endParaRPr>
                </a:p>
                <a:p>
                  <a:pPr marL="0" indent="0">
                    <a:buNone/>
                  </a:pPr>
                  <a:endParaRPr lang="pl-PL" sz="1800" b="0" i="1" dirty="0">
                    <a:latin typeface="Cambria Math" panose="02040503050406030204" pitchFamily="18" charset="0"/>
                  </a:endParaRPr>
                </a:p>
                <a:p>
                  <a:pPr marL="0" indent="0">
                    <a:buNone/>
                  </a:pPr>
                  <a:r>
                    <a:rPr lang="pl-PL" sz="1800" b="0" dirty="0">
                      <a:latin typeface="Cambria Math" panose="02040503050406030204" pitchFamily="18" charset="0"/>
                    </a:rPr>
                    <a:t>Jest i odwrotnie: kopuła </a:t>
                  </a:r>
                  <a14:m>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r>
                            <a:rPr lang="pl-PL" sz="1800" b="1" i="1" smtClean="0">
                              <a:latin typeface="Cambria Math" panose="02040503050406030204" pitchFamily="18" charset="0"/>
                            </a:rPr>
                            <m:t>𝒖</m:t>
                          </m:r>
                        </m:e>
                      </m:d>
                    </m:oMath>
                  </a14:m>
                  <a:r>
                    <a:rPr lang="pl-PL" sz="1800" b="0" dirty="0">
                      <a:latin typeface="Cambria Math" panose="02040503050406030204" pitchFamily="18" charset="0"/>
                    </a:rPr>
                    <a:t> i jej gęstość </a:t>
                  </a:r>
                  <a14:m>
                    <m:oMath xmlns:m="http://schemas.openxmlformats.org/officeDocument/2006/math">
                      <m:r>
                        <a:rPr lang="pl-PL" sz="1800" b="0" i="1" smtClean="0">
                          <a:latin typeface="Cambria Math" panose="02040503050406030204" pitchFamily="18" charset="0"/>
                        </a:rPr>
                        <m:t>𝑐</m:t>
                      </m:r>
                      <m:r>
                        <a:rPr lang="pl-PL" sz="1800" b="0" i="1" smtClean="0">
                          <a:latin typeface="Cambria Math" panose="02040503050406030204" pitchFamily="18" charset="0"/>
                        </a:rPr>
                        <m:t>(</m:t>
                      </m:r>
                      <m:r>
                        <a:rPr lang="pl-PL" sz="1800" b="1" i="1" smtClean="0">
                          <a:latin typeface="Cambria Math" panose="02040503050406030204" pitchFamily="18" charset="0"/>
                        </a:rPr>
                        <m:t>𝒖</m:t>
                      </m:r>
                      <m:r>
                        <a:rPr lang="pl-PL" sz="1800" b="0" i="1" smtClean="0">
                          <a:latin typeface="Cambria Math" panose="02040503050406030204" pitchFamily="18" charset="0"/>
                        </a:rPr>
                        <m:t>)</m:t>
                      </m:r>
                    </m:oMath>
                  </a14:m>
                  <a:r>
                    <a:rPr lang="pl-PL" sz="1800" b="0" dirty="0">
                      <a:latin typeface="Cambria Math" panose="02040503050406030204" pitchFamily="18" charset="0"/>
                    </a:rPr>
                    <a:t> która odpowiada rozkładowi łącznemu </a:t>
                  </a:r>
                  <a14:m>
                    <m:oMath xmlns:m="http://schemas.openxmlformats.org/officeDocument/2006/math">
                      <m:r>
                        <a:rPr lang="pl-PL" sz="1800" b="0" i="1" smtClean="0">
                          <a:latin typeface="Cambria Math" panose="02040503050406030204" pitchFamily="18" charset="0"/>
                        </a:rPr>
                        <m:t>𝐹</m:t>
                      </m:r>
                    </m:oMath>
                  </a14:m>
                  <a:r>
                    <a:rPr lang="pl-PL" sz="1800" b="0" dirty="0">
                      <a:latin typeface="Cambria Math" panose="02040503050406030204" pitchFamily="18" charset="0"/>
                    </a:rPr>
                    <a:t> o rozkładach brzegowych </a:t>
                  </a:r>
                  <a14:m>
                    <m:oMath xmlns:m="http://schemas.openxmlformats.org/officeDocument/2006/math">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𝐹</m:t>
                          </m:r>
                        </m:e>
                        <m:sub>
                          <m:r>
                            <a:rPr lang="pl-PL" sz="1800" b="0" i="1" smtClean="0">
                              <a:latin typeface="Cambria Math" panose="02040503050406030204" pitchFamily="18" charset="0"/>
                            </a:rPr>
                            <m:t>𝑖</m:t>
                          </m:r>
                        </m:sub>
                      </m:sSub>
                    </m:oMath>
                  </a14:m>
                  <a:r>
                    <a:rPr lang="pl-PL" sz="1800" b="0" dirty="0">
                      <a:latin typeface="Cambria Math" panose="02040503050406030204" pitchFamily="18" charset="0"/>
                    </a:rPr>
                    <a:t>, daje się przedstawić jako: </a:t>
                  </a:r>
                  <a:endParaRPr lang="pl-PL" sz="18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pl-PL" sz="1800" b="0" i="1" smtClean="0">
                            <a:latin typeface="Cambria Math" panose="02040503050406030204" pitchFamily="18" charset="0"/>
                          </a:rPr>
                          <m:t>𝐶</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r>
                          <a:rPr lang="pl-PL" sz="1800" b="0" i="1" smtClean="0">
                            <a:latin typeface="Cambria Math" panose="02040503050406030204" pitchFamily="18" charset="0"/>
                          </a:rPr>
                          <m:t>𝐹</m:t>
                        </m:r>
                        <m:d>
                          <m:dPr>
                            <m:ctrlPr>
                              <a:rPr lang="pl-PL" sz="1800" b="0" i="1" smtClean="0">
                                <a:latin typeface="Cambria Math" panose="02040503050406030204" pitchFamily="18" charset="0"/>
                              </a:rPr>
                            </m:ctrlPr>
                          </m:dPr>
                          <m:e>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e>
                        </m:d>
                      </m:oMath>
                    </m:oMathPara>
                  </a14:m>
                  <a:br>
                    <a:rPr lang="pl-PL" sz="1800" b="0" dirty="0">
                      <a:latin typeface="Cambria Math" panose="02040503050406030204" pitchFamily="18" charset="0"/>
                    </a:rPr>
                  </a:br>
                  <a14:m>
                    <m:oMath xmlns:m="http://schemas.openxmlformats.org/officeDocument/2006/math">
                      <m:r>
                        <a:rPr lang="pl-PL" sz="1800" b="0" i="1" smtClean="0">
                          <a:latin typeface="Cambria Math" panose="02040503050406030204" pitchFamily="18" charset="0"/>
                        </a:rPr>
                        <m:t>𝑐</m:t>
                      </m:r>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r>
                            <a:rPr lang="pl-PL" sz="1800" b="0" i="1" smtClean="0">
                              <a:latin typeface="Cambria Math" panose="02040503050406030204" pitchFamily="18" charset="0"/>
                            </a:rPr>
                            <m:t>, …, </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f>
                        <m:fPr>
                          <m:ctrlPr>
                            <a:rPr lang="pl-PL" sz="1800" b="0" i="1" smtClean="0">
                              <a:latin typeface="Cambria Math" panose="02040503050406030204" pitchFamily="18" charset="0"/>
                            </a:rPr>
                          </m:ctrlPr>
                        </m:fPr>
                        <m:num>
                          <m:r>
                            <a:rPr lang="pl-PL" sz="1800" b="0" i="1" smtClean="0">
                              <a:latin typeface="Cambria Math" panose="02040503050406030204" pitchFamily="18" charset="0"/>
                            </a:rPr>
                            <m:t>𝑓</m:t>
                          </m:r>
                          <m:r>
                            <a:rPr lang="pl-PL" sz="1800" b="0" i="1" smtClean="0">
                              <a:latin typeface="Cambria Math" panose="02040503050406030204" pitchFamily="18" charset="0"/>
                            </a:rPr>
                            <m:t>(</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r>
                            <a:rPr lang="pl-PL" sz="1800" b="0" i="1" smtClean="0">
                              <a:latin typeface="Cambria Math" panose="02040503050406030204" pitchFamily="18" charset="0"/>
                            </a:rPr>
                            <m:t>,   …,   </m:t>
                          </m:r>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𝑑</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𝑑</m:t>
                                  </m:r>
                                </m:sub>
                              </m:sSub>
                            </m:e>
                          </m:d>
                          <m:r>
                            <a:rPr lang="pl-PL" sz="1800" b="0" i="1" smtClean="0">
                              <a:latin typeface="Cambria Math" panose="02040503050406030204" pitchFamily="18" charset="0"/>
                            </a:rPr>
                            <m:t>)</m:t>
                          </m:r>
                        </m:num>
                        <m:den>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𝑓</m:t>
                              </m:r>
                            </m:e>
                            <m:sub>
                              <m:r>
                                <a:rPr lang="pl-PL" sz="1800" b="0" i="1" smtClean="0">
                                  <a:latin typeface="Cambria Math" panose="02040503050406030204" pitchFamily="18" charset="0"/>
                                </a:rPr>
                                <m:t>1</m:t>
                              </m:r>
                            </m:sub>
                          </m:sSub>
                          <m:d>
                            <m:dPr>
                              <m:ctrlPr>
                                <a:rPr lang="pl-PL" sz="1800" b="0" i="1" smtClean="0">
                                  <a:latin typeface="Cambria Math" panose="02040503050406030204" pitchFamily="18" charset="0"/>
                                </a:rPr>
                              </m:ctrlPr>
                            </m:dPr>
                            <m:e>
                              <m:sSubSup>
                                <m:sSubSupPr>
                                  <m:ctrlPr>
                                    <a:rPr lang="pl-PL" sz="1800" b="0" i="1" smtClean="0">
                                      <a:latin typeface="Cambria Math" panose="02040503050406030204" pitchFamily="18" charset="0"/>
                                    </a:rPr>
                                  </m:ctrlPr>
                                </m:sSubSupPr>
                                <m:e>
                                  <m:r>
                                    <a:rPr lang="pl-PL" sz="1800" b="0" i="1" smtClean="0">
                                      <a:latin typeface="Cambria Math" panose="02040503050406030204" pitchFamily="18" charset="0"/>
                                    </a:rPr>
                                    <m:t>𝐹</m:t>
                                  </m:r>
                                </m:e>
                                <m:sub>
                                  <m:r>
                                    <a:rPr lang="pl-PL" sz="1800" b="0" i="1" smtClean="0">
                                      <a:latin typeface="Cambria Math" panose="02040503050406030204" pitchFamily="18" charset="0"/>
                                    </a:rPr>
                                    <m:t>1</m:t>
                                  </m:r>
                                </m:sub>
                                <m:sup>
                                  <m:r>
                                    <a:rPr lang="pl-PL" sz="1800" b="0" i="1" smtClean="0">
                                      <a:latin typeface="Cambria Math" panose="02040503050406030204" pitchFamily="18" charset="0"/>
                                    </a:rPr>
                                    <m:t>−1</m:t>
                                  </m:r>
                                </m:sup>
                              </m:sSubSup>
                              <m:d>
                                <m:dPr>
                                  <m:ctrlPr>
                                    <a:rPr lang="pl-PL" sz="1800" b="0" i="1" smtClean="0">
                                      <a:latin typeface="Cambria Math" panose="02040503050406030204" pitchFamily="18" charset="0"/>
                                    </a:rPr>
                                  </m:ctrlPr>
                                </m:dPr>
                                <m:e>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𝑢</m:t>
                                      </m:r>
                                    </m:e>
                                    <m:sub>
                                      <m:r>
                                        <a:rPr lang="pl-PL" sz="1800" b="0" i="1" smtClean="0">
                                          <a:latin typeface="Cambria Math" panose="02040503050406030204" pitchFamily="18" charset="0"/>
                                        </a:rPr>
                                        <m:t>1</m:t>
                                      </m:r>
                                    </m:sub>
                                  </m:sSub>
                                </m:e>
                              </m:d>
                            </m:e>
                          </m:d>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b="0" i="1" smtClean="0">
                                  <a:latin typeface="Cambria Math" panose="02040503050406030204" pitchFamily="18" charset="0"/>
                                </a:rPr>
                                <m:t>𝑑</m:t>
                              </m:r>
                            </m:sub>
                          </m:sSub>
                          <m:d>
                            <m:dPr>
                              <m:ctrlPr>
                                <a:rPr lang="pl-PL" sz="1800" i="1">
                                  <a:latin typeface="Cambria Math" panose="02040503050406030204" pitchFamily="18" charset="0"/>
                                </a:rPr>
                              </m:ctrlPr>
                            </m:dPr>
                            <m:e>
                              <m:sSubSup>
                                <m:sSubSupPr>
                                  <m:ctrlPr>
                                    <a:rPr lang="pl-PL" sz="1800" i="1">
                                      <a:latin typeface="Cambria Math" panose="02040503050406030204" pitchFamily="18" charset="0"/>
                                    </a:rPr>
                                  </m:ctrlPr>
                                </m:sSubSupPr>
                                <m:e>
                                  <m:r>
                                    <a:rPr lang="pl-PL" sz="1800" i="1">
                                      <a:latin typeface="Cambria Math" panose="02040503050406030204" pitchFamily="18" charset="0"/>
                                    </a:rPr>
                                    <m:t>𝐹</m:t>
                                  </m:r>
                                </m:e>
                                <m:sub>
                                  <m:r>
                                    <a:rPr lang="pl-PL" sz="1800" b="0" i="1" smtClean="0">
                                      <a:latin typeface="Cambria Math" panose="02040503050406030204" pitchFamily="18" charset="0"/>
                                    </a:rPr>
                                    <m:t>𝑑</m:t>
                                  </m:r>
                                </m:sub>
                                <m:sup>
                                  <m:r>
                                    <a:rPr lang="pl-PL" sz="1800" i="1">
                                      <a:latin typeface="Cambria Math" panose="02040503050406030204" pitchFamily="18" charset="0"/>
                                    </a:rPr>
                                    <m:t>−1</m:t>
                                  </m:r>
                                </m:sup>
                              </m:sSubSup>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𝑢</m:t>
                                      </m:r>
                                    </m:e>
                                    <m:sub>
                                      <m:r>
                                        <a:rPr lang="pl-PL" sz="1800" b="0" i="1" smtClean="0">
                                          <a:latin typeface="Cambria Math" panose="02040503050406030204" pitchFamily="18" charset="0"/>
                                        </a:rPr>
                                        <m:t>𝑑</m:t>
                                      </m:r>
                                    </m:sub>
                                  </m:sSub>
                                </m:e>
                              </m:d>
                            </m:e>
                          </m:d>
                        </m:den>
                      </m:f>
                    </m:oMath>
                  </a14:m>
                  <a:r>
                    <a:rPr lang="pl-PL" sz="1800" b="0" dirty="0">
                      <a:latin typeface="Cambria Math" panose="02040503050406030204" pitchFamily="18" charset="0"/>
                    </a:rPr>
                    <a:t> </a:t>
                  </a:r>
                </a:p>
              </p:txBody>
            </p:sp>
          </mc:Choice>
          <mc:Fallback xmlns="">
            <p:sp>
              <p:nvSpPr>
                <p:cNvPr id="11" name="TextBox 9">
                  <a:extLst>
                    <a:ext uri="{FF2B5EF4-FFF2-40B4-BE49-F238E27FC236}">
                      <a16:creationId xmlns:a16="http://schemas.microsoft.com/office/drawing/2014/main" id="{647336AD-5E6D-4D27-A80F-3D1E4622AB80}"/>
                    </a:ext>
                  </a:extLst>
                </p:cNvPr>
                <p:cNvSpPr txBox="1">
                  <a:spLocks noRot="1" noChangeAspect="1" noMove="1" noResize="1" noEditPoints="1" noAdjustHandles="1" noChangeArrowheads="1" noChangeShapeType="1" noTextEdit="1"/>
                </p:cNvSpPr>
                <p:nvPr/>
              </p:nvSpPr>
              <p:spPr>
                <a:xfrm>
                  <a:off x="1561577" y="2249077"/>
                  <a:ext cx="7231693" cy="1460322"/>
                </a:xfrm>
                <a:prstGeom prst="rect">
                  <a:avLst/>
                </a:prstGeom>
                <a:blipFill>
                  <a:blip r:embed="rId2"/>
                  <a:stretch>
                    <a:fillRect l="-1939" t="-2761" r="-1686" b="-21302"/>
                  </a:stretch>
                </a:blipFill>
              </p:spPr>
              <p:txBody>
                <a:bodyPr/>
                <a:lstStyle/>
                <a:p>
                  <a:r>
                    <a:rPr lang="en-GB">
                      <a:noFill/>
                    </a:rPr>
                    <a:t> </a:t>
                  </a:r>
                </a:p>
              </p:txBody>
            </p:sp>
          </mc:Fallback>
        </mc:AlternateContent>
      </p:grpSp>
    </p:spTree>
    <p:extLst>
      <p:ext uri="{BB962C8B-B14F-4D97-AF65-F5344CB8AC3E}">
        <p14:creationId xmlns:p14="http://schemas.microsoft.com/office/powerpoint/2010/main" val="53204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87679"/>
            <a:ext cx="9191689" cy="941832"/>
          </a:xfrm>
        </p:spPr>
        <p:txBody>
          <a:bodyPr anchor="b">
            <a:normAutofit/>
          </a:bodyPr>
          <a:lstStyle/>
          <a:p>
            <a:r>
              <a:rPr lang="pl-PL" dirty="0"/>
              <a:t>Estymacja</a:t>
            </a:r>
            <a:endParaRPr lang="en-GB" dirty="0"/>
          </a:p>
        </p:txBody>
      </p:sp>
      <p:grpSp>
        <p:nvGrpSpPr>
          <p:cNvPr id="8" name="Group 7">
            <a:extLst>
              <a:ext uri="{FF2B5EF4-FFF2-40B4-BE49-F238E27FC236}">
                <a16:creationId xmlns:a16="http://schemas.microsoft.com/office/drawing/2014/main" id="{2B166BB0-71B9-4164-8CA0-238F77C7F7FE}"/>
              </a:ext>
            </a:extLst>
          </p:cNvPr>
          <p:cNvGrpSpPr/>
          <p:nvPr/>
        </p:nvGrpSpPr>
        <p:grpSpPr>
          <a:xfrm>
            <a:off x="415362" y="1103229"/>
            <a:ext cx="5185774" cy="1698545"/>
            <a:chOff x="4609578" y="2736395"/>
            <a:chExt cx="5185774" cy="1698545"/>
          </a:xfrm>
        </p:grpSpPr>
        <p:sp>
          <p:nvSpPr>
            <p:cNvPr id="5" name="Rectangle 4">
              <a:extLst>
                <a:ext uri="{FF2B5EF4-FFF2-40B4-BE49-F238E27FC236}">
                  <a16:creationId xmlns:a16="http://schemas.microsoft.com/office/drawing/2014/main" id="{53B91A83-A202-4E7D-ADEE-BB05D2F74456}"/>
                </a:ext>
              </a:extLst>
            </p:cNvPr>
            <p:cNvSpPr/>
            <p:nvPr/>
          </p:nvSpPr>
          <p:spPr>
            <a:xfrm>
              <a:off x="4609578" y="2736395"/>
              <a:ext cx="5185774" cy="1698545"/>
            </a:xfrm>
            <a:prstGeom prst="rect">
              <a:avLst/>
            </a:prstGeom>
            <a:noFill/>
            <a:ln w="19050">
              <a:solidFill>
                <a:srgbClr val="A4372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0" name="TextBox 7">
              <a:extLst>
                <a:ext uri="{FF2B5EF4-FFF2-40B4-BE49-F238E27FC236}">
                  <a16:creationId xmlns:a16="http://schemas.microsoft.com/office/drawing/2014/main" id="{062003A0-3F4F-4D57-9334-54F23FB085A5}"/>
                </a:ext>
              </a:extLst>
            </p:cNvPr>
            <p:cNvSpPr txBox="1">
              <a:spLocks/>
            </p:cNvSpPr>
            <p:nvPr/>
          </p:nvSpPr>
          <p:spPr>
            <a:xfrm>
              <a:off x="4753419" y="2897849"/>
              <a:ext cx="3352800" cy="362142"/>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b="1" dirty="0" err="1"/>
                <a:t>Probability</a:t>
              </a:r>
              <a:r>
                <a:rPr lang="pl-PL" sz="1600" b="1" dirty="0"/>
                <a:t> </a:t>
              </a:r>
              <a:r>
                <a:rPr lang="pl-PL" sz="1600" b="1" dirty="0" err="1"/>
                <a:t>integral</a:t>
              </a:r>
              <a:r>
                <a:rPr lang="pl-PL" sz="1600" b="1" dirty="0"/>
                <a:t> </a:t>
              </a:r>
              <a:r>
                <a:rPr lang="pl-PL" sz="1600" b="1" dirty="0" err="1"/>
                <a:t>transform</a:t>
              </a:r>
              <a:endParaRPr lang="en-US" sz="1600" b="1" dirty="0"/>
            </a:p>
          </p:txBody>
        </p:sp>
        <mc:AlternateContent xmlns:mc="http://schemas.openxmlformats.org/markup-compatibility/2006" xmlns:a14="http://schemas.microsoft.com/office/drawing/2010/main">
          <mc:Choice Requires="a14">
            <p:sp>
              <p:nvSpPr>
                <p:cNvPr id="11" name="TextBox 8">
                  <a:extLst>
                    <a:ext uri="{FF2B5EF4-FFF2-40B4-BE49-F238E27FC236}">
                      <a16:creationId xmlns:a16="http://schemas.microsoft.com/office/drawing/2014/main" id="{CA7EEE8C-9AC2-4377-8293-3A58D16FE029}"/>
                    </a:ext>
                  </a:extLst>
                </p:cNvPr>
                <p:cNvSpPr txBox="1">
                  <a:spLocks/>
                </p:cNvSpPr>
                <p:nvPr/>
              </p:nvSpPr>
              <p:spPr>
                <a:xfrm>
                  <a:off x="4753419" y="3421445"/>
                  <a:ext cx="5041932" cy="1013495"/>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Jeżeli </a:t>
                  </a:r>
                  <a14:m>
                    <m:oMath xmlns:m="http://schemas.openxmlformats.org/officeDocument/2006/math">
                      <m:r>
                        <a:rPr lang="pl-PL" sz="1600" b="0" i="1" smtClean="0">
                          <a:latin typeface="Cambria Math" panose="02040503050406030204" pitchFamily="18" charset="0"/>
                        </a:rPr>
                        <m:t>𝑋</m:t>
                      </m:r>
                    </m:oMath>
                  </a14:m>
                  <a:r>
                    <a:rPr lang="pl-PL" sz="1600" dirty="0"/>
                    <a:t> jest ciągłą zmienną losową o dystrybuancie </a:t>
                  </a:r>
                  <a14:m>
                    <m:oMath xmlns:m="http://schemas.openxmlformats.org/officeDocument/2006/math">
                      <m:r>
                        <a:rPr lang="pl-PL" sz="1600" b="0" i="1" smtClean="0">
                          <a:latin typeface="Cambria Math" panose="02040503050406030204" pitchFamily="18" charset="0"/>
                        </a:rPr>
                        <m:t>𝐹</m:t>
                      </m:r>
                      <m:d>
                        <m:dPr>
                          <m:ctrlPr>
                            <a:rPr lang="pl-PL" sz="1600" b="0" i="1" smtClean="0">
                              <a:latin typeface="Cambria Math" panose="02040503050406030204" pitchFamily="18" charset="0"/>
                            </a:rPr>
                          </m:ctrlPr>
                        </m:dPr>
                        <m:e>
                          <m:r>
                            <a:rPr lang="pl-PL" sz="1600" b="0" i="1" smtClean="0">
                              <a:latin typeface="Cambria Math" panose="02040503050406030204" pitchFamily="18" charset="0"/>
                            </a:rPr>
                            <m:t>𝑥</m:t>
                          </m:r>
                        </m:e>
                      </m:d>
                    </m:oMath>
                  </a14:m>
                  <a:r>
                    <a:rPr lang="pl-PL" sz="1600" dirty="0"/>
                    <a:t>, to zmienna losowa </a:t>
                  </a:r>
                  <a14:m>
                    <m:oMath xmlns:m="http://schemas.openxmlformats.org/officeDocument/2006/math">
                      <m:r>
                        <a:rPr lang="pl-PL" sz="1600" b="0" i="1" smtClean="0">
                          <a:latin typeface="Cambria Math" panose="02040503050406030204" pitchFamily="18" charset="0"/>
                        </a:rPr>
                        <m:t>𝑈</m:t>
                      </m:r>
                      <m:r>
                        <a:rPr lang="pl-PL" sz="1600" b="0" i="1" smtClean="0">
                          <a:latin typeface="Cambria Math" panose="02040503050406030204" pitchFamily="18" charset="0"/>
                        </a:rPr>
                        <m:t>≔</m:t>
                      </m:r>
                      <m:r>
                        <a:rPr lang="pl-PL" sz="1600" b="0" i="1" smtClean="0">
                          <a:latin typeface="Cambria Math" panose="02040503050406030204" pitchFamily="18" charset="0"/>
                        </a:rPr>
                        <m:t>𝐹</m:t>
                      </m:r>
                      <m:r>
                        <a:rPr lang="pl-PL" sz="1600" b="0" i="1" smtClean="0">
                          <a:latin typeface="Cambria Math" panose="02040503050406030204" pitchFamily="18" charset="0"/>
                        </a:rPr>
                        <m:t>(</m:t>
                      </m:r>
                      <m:r>
                        <a:rPr lang="pl-PL" sz="1600" b="0" i="1" smtClean="0">
                          <a:latin typeface="Cambria Math" panose="02040503050406030204" pitchFamily="18" charset="0"/>
                        </a:rPr>
                        <m:t>𝑋</m:t>
                      </m:r>
                      <m:r>
                        <a:rPr lang="pl-PL" sz="1600" b="0" i="1" smtClean="0">
                          <a:latin typeface="Cambria Math" panose="02040503050406030204" pitchFamily="18" charset="0"/>
                        </a:rPr>
                        <m:t>)</m:t>
                      </m:r>
                    </m:oMath>
                  </a14:m>
                  <a:r>
                    <a:rPr lang="pl-PL" sz="1600" dirty="0"/>
                    <a:t> ma rozkład jednostajny na odcinku </a:t>
                  </a:r>
                  <a14:m>
                    <m:oMath xmlns:m="http://schemas.openxmlformats.org/officeDocument/2006/math">
                      <m:r>
                        <a:rPr lang="pl-PL" sz="1600" b="0" i="1" smtClean="0">
                          <a:latin typeface="Cambria Math" panose="02040503050406030204" pitchFamily="18" charset="0"/>
                        </a:rPr>
                        <m:t>[0, 1]</m:t>
                      </m:r>
                    </m:oMath>
                  </a14:m>
                  <a:endParaRPr lang="en-US" sz="1600" dirty="0"/>
                </a:p>
              </p:txBody>
            </p:sp>
          </mc:Choice>
          <mc:Fallback xmlns="">
            <p:sp>
              <p:nvSpPr>
                <p:cNvPr id="11" name="TextBox 8">
                  <a:extLst>
                    <a:ext uri="{FF2B5EF4-FFF2-40B4-BE49-F238E27FC236}">
                      <a16:creationId xmlns:a16="http://schemas.microsoft.com/office/drawing/2014/main" id="{CA7EEE8C-9AC2-4377-8293-3A58D16FE029}"/>
                    </a:ext>
                  </a:extLst>
                </p:cNvPr>
                <p:cNvSpPr txBox="1">
                  <a:spLocks noRot="1" noChangeAspect="1" noMove="1" noResize="1" noEditPoints="1" noAdjustHandles="1" noChangeArrowheads="1" noChangeShapeType="1" noTextEdit="1"/>
                </p:cNvSpPr>
                <p:nvPr/>
              </p:nvSpPr>
              <p:spPr>
                <a:xfrm>
                  <a:off x="4753419" y="3421445"/>
                  <a:ext cx="5041932" cy="1013495"/>
                </a:xfrm>
                <a:prstGeom prst="rect">
                  <a:avLst/>
                </a:prstGeom>
                <a:blipFill>
                  <a:blip r:embed="rId6"/>
                  <a:stretch>
                    <a:fillRect l="-2418" t="-5988" r="-1693"/>
                  </a:stretch>
                </a:blipFill>
              </p:spPr>
              <p:txBody>
                <a:bodyPr/>
                <a:lstStyle/>
                <a:p>
                  <a:r>
                    <a:rPr lang="en-GB">
                      <a:noFill/>
                    </a:rPr>
                    <a:t> </a:t>
                  </a:r>
                </a:p>
              </p:txBody>
            </p:sp>
          </mc:Fallback>
        </mc:AlternateContent>
      </p:grpSp>
      <p:pic>
        <p:nvPicPr>
          <p:cNvPr id="12" name="Graphic 11">
            <a:extLst>
              <a:ext uri="{FF2B5EF4-FFF2-40B4-BE49-F238E27FC236}">
                <a16:creationId xmlns:a16="http://schemas.microsoft.com/office/drawing/2014/main" id="{A3D787ED-C648-43A4-8950-00C74C0235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2807" y="1103229"/>
            <a:ext cx="3899506" cy="3899506"/>
          </a:xfrm>
          <a:prstGeom prst="rect">
            <a:avLst/>
          </a:prstGeom>
        </p:spPr>
      </p:pic>
      <mc:AlternateContent xmlns:mc="http://schemas.openxmlformats.org/markup-compatibility/2006" xmlns:a14="http://schemas.microsoft.com/office/drawing/2010/main">
        <mc:Choice Requires="a14">
          <p:graphicFrame>
            <p:nvGraphicFramePr>
              <p:cNvPr id="32" name="Diagram 31">
                <a:extLst>
                  <a:ext uri="{FF2B5EF4-FFF2-40B4-BE49-F238E27FC236}">
                    <a16:creationId xmlns:a16="http://schemas.microsoft.com/office/drawing/2014/main" id="{50E3DDA4-DA71-41EF-AA84-2ED21D9AB606}"/>
                  </a:ext>
                </a:extLst>
              </p:cNvPr>
              <p:cNvGraphicFramePr/>
              <p:nvPr>
                <p:extLst>
                  <p:ext uri="{D42A27DB-BD31-4B8C-83A1-F6EECF244321}">
                    <p14:modId xmlns:p14="http://schemas.microsoft.com/office/powerpoint/2010/main" val="3105852275"/>
                  </p:ext>
                </p:extLst>
              </p:nvPr>
            </p:nvGraphicFramePr>
            <p:xfrm>
              <a:off x="1764082" y="5002735"/>
              <a:ext cx="5726482" cy="15353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Choice>
        <mc:Fallback xmlns="">
          <p:graphicFrame>
            <p:nvGraphicFramePr>
              <p:cNvPr id="32" name="Diagram 31">
                <a:extLst>
                  <a:ext uri="{FF2B5EF4-FFF2-40B4-BE49-F238E27FC236}">
                    <a16:creationId xmlns:a16="http://schemas.microsoft.com/office/drawing/2014/main" id="{50E3DDA4-DA71-41EF-AA84-2ED21D9AB606}"/>
                  </a:ext>
                </a:extLst>
              </p:cNvPr>
              <p:cNvGraphicFramePr/>
              <p:nvPr>
                <p:extLst>
                  <p:ext uri="{D42A27DB-BD31-4B8C-83A1-F6EECF244321}">
                    <p14:modId xmlns:p14="http://schemas.microsoft.com/office/powerpoint/2010/main" val="3105852275"/>
                  </p:ext>
                </p:extLst>
              </p:nvPr>
            </p:nvGraphicFramePr>
            <p:xfrm>
              <a:off x="1764082" y="5002735"/>
              <a:ext cx="5726482" cy="15353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59AE7C18-760E-4039-AB34-1A6090793C76}"/>
                  </a:ext>
                </a:extLst>
              </p:cNvPr>
              <p:cNvSpPr/>
              <p:nvPr/>
            </p:nvSpPr>
            <p:spPr>
              <a:xfrm>
                <a:off x="887260" y="5153047"/>
                <a:ext cx="1753644" cy="1013494"/>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𝑈</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𝑈</m:t>
                      </m:r>
                      <m:r>
                        <a:rPr lang="pl-PL" sz="2400" b="0" i="1" smtClean="0">
                          <a:solidFill>
                            <a:schemeClr val="tx1"/>
                          </a:solidFill>
                          <a:latin typeface="Cambria Math" panose="02040503050406030204" pitchFamily="18" charset="0"/>
                        </a:rPr>
                        <m:t>(0, 1)</m:t>
                      </m:r>
                    </m:oMath>
                  </m:oMathPara>
                </a14:m>
                <a:endParaRPr lang="en-GB" sz="2400" dirty="0">
                  <a:solidFill>
                    <a:schemeClr val="tx1"/>
                  </a:solidFill>
                </a:endParaRPr>
              </a:p>
            </p:txBody>
          </p:sp>
        </mc:Choice>
        <mc:Fallback xmlns="">
          <p:sp>
            <p:nvSpPr>
              <p:cNvPr id="33" name="Rectangle: Rounded Corners 32">
                <a:extLst>
                  <a:ext uri="{FF2B5EF4-FFF2-40B4-BE49-F238E27FC236}">
                    <a16:creationId xmlns:a16="http://schemas.microsoft.com/office/drawing/2014/main" id="{59AE7C18-760E-4039-AB34-1A6090793C76}"/>
                  </a:ext>
                </a:extLst>
              </p:cNvPr>
              <p:cNvSpPr>
                <a:spLocks noRot="1" noChangeAspect="1" noMove="1" noResize="1" noEditPoints="1" noAdjustHandles="1" noChangeArrowheads="1" noChangeShapeType="1" noTextEdit="1"/>
              </p:cNvSpPr>
              <p:nvPr/>
            </p:nvSpPr>
            <p:spPr>
              <a:xfrm>
                <a:off x="887260" y="5153047"/>
                <a:ext cx="1753644" cy="1013494"/>
              </a:xfrm>
              <a:prstGeom prst="roundRect">
                <a:avLst/>
              </a:prstGeom>
              <a:blipFill>
                <a:blip r:embed="rId18"/>
                <a:stretch>
                  <a:fillRect l="-1724"/>
                </a:stretch>
              </a:blipFill>
              <a:ln w="19050">
                <a:solidFill>
                  <a:srgbClr val="7B7D8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4EFFDC80-2D20-4450-8A10-F47E54434231}"/>
                  </a:ext>
                </a:extLst>
              </p:cNvPr>
              <p:cNvSpPr/>
              <p:nvPr/>
            </p:nvSpPr>
            <p:spPr>
              <a:xfrm>
                <a:off x="6626268" y="5516951"/>
                <a:ext cx="1240077" cy="778807"/>
              </a:xfrm>
              <a:prstGeom prst="round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r>
                        <a:rPr lang="pl-PL" sz="2400" b="0" i="1" smtClean="0">
                          <a:solidFill>
                            <a:schemeClr val="tx1"/>
                          </a:solidFill>
                          <a:latin typeface="Cambria Math" panose="02040503050406030204" pitchFamily="18" charset="0"/>
                        </a:rPr>
                        <m:t>𝑋</m:t>
                      </m:r>
                      <m:r>
                        <a:rPr lang="pl-PL" sz="2400" b="0" i="1" smtClean="0">
                          <a:solidFill>
                            <a:schemeClr val="tx1"/>
                          </a:solidFill>
                          <a:latin typeface="Cambria Math" panose="02040503050406030204" pitchFamily="18" charset="0"/>
                        </a:rPr>
                        <m:t>∼</m:t>
                      </m:r>
                      <m:r>
                        <a:rPr lang="pl-PL" sz="2400" b="0" i="1" smtClean="0">
                          <a:solidFill>
                            <a:schemeClr val="tx1"/>
                          </a:solidFill>
                          <a:latin typeface="Cambria Math" panose="02040503050406030204" pitchFamily="18" charset="0"/>
                        </a:rPr>
                        <m:t>𝐹</m:t>
                      </m:r>
                    </m:oMath>
                  </m:oMathPara>
                </a14:m>
                <a:endParaRPr lang="en-GB" sz="2400" dirty="0">
                  <a:solidFill>
                    <a:schemeClr val="tx1"/>
                  </a:solidFill>
                </a:endParaRPr>
              </a:p>
            </p:txBody>
          </p:sp>
        </mc:Choice>
        <mc:Fallback xmlns="">
          <p:sp>
            <p:nvSpPr>
              <p:cNvPr id="34" name="Rectangle: Rounded Corners 33">
                <a:extLst>
                  <a:ext uri="{FF2B5EF4-FFF2-40B4-BE49-F238E27FC236}">
                    <a16:creationId xmlns:a16="http://schemas.microsoft.com/office/drawing/2014/main" id="{4EFFDC80-2D20-4450-8A10-F47E54434231}"/>
                  </a:ext>
                </a:extLst>
              </p:cNvPr>
              <p:cNvSpPr>
                <a:spLocks noRot="1" noChangeAspect="1" noMove="1" noResize="1" noEditPoints="1" noAdjustHandles="1" noChangeArrowheads="1" noChangeShapeType="1" noTextEdit="1"/>
              </p:cNvSpPr>
              <p:nvPr/>
            </p:nvSpPr>
            <p:spPr>
              <a:xfrm>
                <a:off x="6626268" y="5516951"/>
                <a:ext cx="1240077" cy="778807"/>
              </a:xfrm>
              <a:prstGeom prst="roundRect">
                <a:avLst/>
              </a:prstGeom>
              <a:blipFill>
                <a:blip r:embed="rId19"/>
                <a:stretch>
                  <a:fillRect/>
                </a:stretch>
              </a:blipFill>
              <a:ln w="19050">
                <a:solidFill>
                  <a:srgbClr val="7B7D80"/>
                </a:solidFill>
              </a:ln>
            </p:spPr>
            <p:txBody>
              <a:bodyPr/>
              <a:lstStyle/>
              <a:p>
                <a:r>
                  <a:rPr lang="en-GB">
                    <a:noFill/>
                  </a:rPr>
                  <a:t> </a:t>
                </a:r>
              </a:p>
            </p:txBody>
          </p:sp>
        </mc:Fallback>
      </mc:AlternateContent>
    </p:spTree>
    <p:extLst>
      <p:ext uri="{BB962C8B-B14F-4D97-AF65-F5344CB8AC3E}">
        <p14:creationId xmlns:p14="http://schemas.microsoft.com/office/powerpoint/2010/main" val="3339320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13" name="Graphic 12">
            <a:extLst>
              <a:ext uri="{FF2B5EF4-FFF2-40B4-BE49-F238E27FC236}">
                <a16:creationId xmlns:a16="http://schemas.microsoft.com/office/drawing/2014/main" id="{1A352216-5C08-4EBA-912D-72BF6FFFA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200" y="2170113"/>
            <a:ext cx="4171950" cy="4171950"/>
          </a:xfrm>
          <a:prstGeom prst="rect">
            <a:avLst/>
          </a:prstGeom>
        </p:spPr>
      </p:pic>
      <p:pic>
        <p:nvPicPr>
          <p:cNvPr id="15" name="Graphic 14">
            <a:extLst>
              <a:ext uri="{FF2B5EF4-FFF2-40B4-BE49-F238E27FC236}">
                <a16:creationId xmlns:a16="http://schemas.microsoft.com/office/drawing/2014/main" id="{5DA9D2E9-28C1-496D-83F5-4DEB2A8FF7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9474" y="2170113"/>
            <a:ext cx="4171950" cy="4171950"/>
          </a:xfrm>
          <a:prstGeom prst="rect">
            <a:avLst/>
          </a:prstGeom>
        </p:spPr>
      </p:pic>
      <p:sp>
        <p:nvSpPr>
          <p:cNvPr id="3" name="Arc 2">
            <a:extLst>
              <a:ext uri="{FF2B5EF4-FFF2-40B4-BE49-F238E27FC236}">
                <a16:creationId xmlns:a16="http://schemas.microsoft.com/office/drawing/2014/main" id="{8A7B326C-5B0B-4BBD-BFEE-3460BCE3024C}"/>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18CD16-27D5-44D9-8C8A-E7B0FE244A26}"/>
                  </a:ext>
                </a:extLst>
              </p:cNvPr>
              <p:cNvSpPr txBox="1"/>
              <p:nvPr/>
            </p:nvSpPr>
            <p:spPr>
              <a:xfrm>
                <a:off x="4160220" y="775418"/>
                <a:ext cx="1712496" cy="4444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𝐸𝑥𝑝</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𝜆</m:t>
                                  </m:r>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8" name="TextBox 7">
                <a:extLst>
                  <a:ext uri="{FF2B5EF4-FFF2-40B4-BE49-F238E27FC236}">
                    <a16:creationId xmlns:a16="http://schemas.microsoft.com/office/drawing/2014/main" id="{5918CD16-27D5-44D9-8C8A-E7B0FE244A26}"/>
                  </a:ext>
                </a:extLst>
              </p:cNvPr>
              <p:cNvSpPr txBox="1">
                <a:spLocks noRot="1" noChangeAspect="1" noMove="1" noResize="1" noEditPoints="1" noAdjustHandles="1" noChangeArrowheads="1" noChangeShapeType="1" noTextEdit="1"/>
              </p:cNvSpPr>
              <p:nvPr/>
            </p:nvSpPr>
            <p:spPr>
              <a:xfrm>
                <a:off x="4160220" y="775418"/>
                <a:ext cx="1712496" cy="444481"/>
              </a:xfrm>
              <a:prstGeom prst="rect">
                <a:avLst/>
              </a:prstGeom>
              <a:blipFill>
                <a:blip r:embed="rId6"/>
                <a:stretch>
                  <a:fillRect t="-5479" b="-1370"/>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5EE9C53E-10B7-4022-A12C-9826B4F0937E}"/>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74CCB0-4083-427C-B7F4-208CC2E829D4}"/>
                  </a:ext>
                </a:extLst>
              </p:cNvPr>
              <p:cNvSpPr txBox="1"/>
              <p:nvPr/>
            </p:nvSpPr>
            <p:spPr>
              <a:xfrm>
                <a:off x="6054941" y="6714581"/>
                <a:ext cx="1758606" cy="44428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𝐵𝑒𝑡𝑎</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𝑎</m:t>
                                  </m:r>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𝑏</m:t>
                                  </m:r>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0" name="TextBox 9">
                <a:extLst>
                  <a:ext uri="{FF2B5EF4-FFF2-40B4-BE49-F238E27FC236}">
                    <a16:creationId xmlns:a16="http://schemas.microsoft.com/office/drawing/2014/main" id="{F474CCB0-4083-427C-B7F4-208CC2E829D4}"/>
                  </a:ext>
                </a:extLst>
              </p:cNvPr>
              <p:cNvSpPr txBox="1">
                <a:spLocks noRot="1" noChangeAspect="1" noMove="1" noResize="1" noEditPoints="1" noAdjustHandles="1" noChangeArrowheads="1" noChangeShapeType="1" noTextEdit="1"/>
              </p:cNvSpPr>
              <p:nvPr/>
            </p:nvSpPr>
            <p:spPr>
              <a:xfrm>
                <a:off x="6054941" y="6714581"/>
                <a:ext cx="1758606" cy="444289"/>
              </a:xfrm>
              <a:prstGeom prst="rect">
                <a:avLst/>
              </a:prstGeom>
              <a:blipFill>
                <a:blip r:embed="rId7"/>
                <a:stretch>
                  <a:fillRect b="-13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FBCA2F-7F9E-444A-8CD1-BC4C68853896}"/>
                  </a:ext>
                </a:extLst>
              </p:cNvPr>
              <p:cNvSpPr txBox="1"/>
              <p:nvPr/>
            </p:nvSpPr>
            <p:spPr>
              <a:xfrm>
                <a:off x="7068249" y="4021021"/>
                <a:ext cx="914400"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𝐶𝑙𝑎𝑦𝑡𝑜𝑛</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𝜃</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6" name="TextBox 5">
                <a:extLst>
                  <a:ext uri="{FF2B5EF4-FFF2-40B4-BE49-F238E27FC236}">
                    <a16:creationId xmlns:a16="http://schemas.microsoft.com/office/drawing/2014/main" id="{02FBCA2F-7F9E-444A-8CD1-BC4C68853896}"/>
                  </a:ext>
                </a:extLst>
              </p:cNvPr>
              <p:cNvSpPr txBox="1">
                <a:spLocks noRot="1" noChangeAspect="1" noMove="1" noResize="1" noEditPoints="1" noAdjustHandles="1" noChangeArrowheads="1" noChangeShapeType="1" noTextEdit="1"/>
              </p:cNvSpPr>
              <p:nvPr/>
            </p:nvSpPr>
            <p:spPr>
              <a:xfrm>
                <a:off x="7068249" y="4021021"/>
                <a:ext cx="914400" cy="914400"/>
              </a:xfrm>
              <a:prstGeom prst="rect">
                <a:avLst/>
              </a:prstGeom>
              <a:blipFill>
                <a:blip r:embed="rId8"/>
                <a:stretch>
                  <a:fillRect l="-12000" t="-8000" r="-46000"/>
                </a:stretch>
              </a:blipFill>
            </p:spPr>
            <p:txBody>
              <a:bodyPr/>
              <a:lstStyle/>
              <a:p>
                <a:r>
                  <a:rPr lang="en-GB">
                    <a:noFill/>
                  </a:rPr>
                  <a:t> </a:t>
                </a:r>
              </a:p>
            </p:txBody>
          </p:sp>
        </mc:Fallback>
      </mc:AlternateContent>
    </p:spTree>
    <p:extLst>
      <p:ext uri="{BB962C8B-B14F-4D97-AF65-F5344CB8AC3E}">
        <p14:creationId xmlns:p14="http://schemas.microsoft.com/office/powerpoint/2010/main" val="326068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4" name="Graphic 3">
            <a:extLst>
              <a:ext uri="{FF2B5EF4-FFF2-40B4-BE49-F238E27FC236}">
                <a16:creationId xmlns:a16="http://schemas.microsoft.com/office/drawing/2014/main" id="{D1F0FCE5-9E0B-4807-8C0C-6AB2DF947A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9474" y="2170113"/>
            <a:ext cx="4171950" cy="4171950"/>
          </a:xfrm>
          <a:prstGeom prst="rect">
            <a:avLst/>
          </a:prstGeom>
        </p:spPr>
      </p:pic>
      <p:pic>
        <p:nvPicPr>
          <p:cNvPr id="7" name="Graphic 6">
            <a:extLst>
              <a:ext uri="{FF2B5EF4-FFF2-40B4-BE49-F238E27FC236}">
                <a16:creationId xmlns:a16="http://schemas.microsoft.com/office/drawing/2014/main" id="{1FC6299E-886E-4676-8F89-CD9997930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70113"/>
            <a:ext cx="4171950" cy="4171950"/>
          </a:xfrm>
          <a:prstGeom prst="rect">
            <a:avLst/>
          </a:prstGeom>
        </p:spPr>
      </p:pic>
      <p:sp>
        <p:nvSpPr>
          <p:cNvPr id="6" name="Arc 5">
            <a:extLst>
              <a:ext uri="{FF2B5EF4-FFF2-40B4-BE49-F238E27FC236}">
                <a16:creationId xmlns:a16="http://schemas.microsoft.com/office/drawing/2014/main" id="{07D69B16-065C-41DE-A1C6-ABBBB411A317}"/>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3C4C1E-68C1-4C7F-B0F5-AE59C3567AC5}"/>
                  </a:ext>
                </a:extLst>
              </p:cNvPr>
              <p:cNvSpPr txBox="1"/>
              <p:nvPr/>
            </p:nvSpPr>
            <p:spPr>
              <a:xfrm>
                <a:off x="4160220" y="775418"/>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1</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1</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8" name="TextBox 7">
                <a:extLst>
                  <a:ext uri="{FF2B5EF4-FFF2-40B4-BE49-F238E27FC236}">
                    <a16:creationId xmlns:a16="http://schemas.microsoft.com/office/drawing/2014/main" id="{CC3C4C1E-68C1-4C7F-B0F5-AE59C3567AC5}"/>
                  </a:ext>
                </a:extLst>
              </p:cNvPr>
              <p:cNvSpPr txBox="1">
                <a:spLocks noRot="1" noChangeAspect="1" noMove="1" noResize="1" noEditPoints="1" noAdjustHandles="1" noChangeArrowheads="1" noChangeShapeType="1" noTextEdit="1"/>
              </p:cNvSpPr>
              <p:nvPr/>
            </p:nvSpPr>
            <p:spPr>
              <a:xfrm>
                <a:off x="4160220" y="775418"/>
                <a:ext cx="1712496" cy="369332"/>
              </a:xfrm>
              <a:prstGeom prst="rect">
                <a:avLst/>
              </a:prstGeom>
              <a:blipFill>
                <a:blip r:embed="rId6"/>
                <a:stretch>
                  <a:fillRect t="-4918" r="-2491" b="-491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41013CB6-89A7-48B1-8FB7-C45C436961A4}"/>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AA9DA0-EEF7-42E3-80BD-05528B9BF9B3}"/>
                  </a:ext>
                </a:extLst>
              </p:cNvPr>
              <p:cNvSpPr txBox="1"/>
              <p:nvPr/>
            </p:nvSpPr>
            <p:spPr>
              <a:xfrm>
                <a:off x="6909986" y="4039009"/>
                <a:ext cx="1612288"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𝐺𝑎𝑢𝑠𝑠𝑖𝑎𝑛</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3</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m:rPr>
                              <m:sty m:val="p"/>
                            </m:rPr>
                            <a:rPr lang="pl-PL" b="0" i="0" smtClean="0">
                              <a:latin typeface="Cambria Math" panose="02040503050406030204" pitchFamily="18" charset="0"/>
                            </a:rPr>
                            <m:t>Σ</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11" name="TextBox 10">
                <a:extLst>
                  <a:ext uri="{FF2B5EF4-FFF2-40B4-BE49-F238E27FC236}">
                    <a16:creationId xmlns:a16="http://schemas.microsoft.com/office/drawing/2014/main" id="{A3AA9DA0-EEF7-42E3-80BD-05528B9BF9B3}"/>
                  </a:ext>
                </a:extLst>
              </p:cNvPr>
              <p:cNvSpPr txBox="1">
                <a:spLocks noRot="1" noChangeAspect="1" noMove="1" noResize="1" noEditPoints="1" noAdjustHandles="1" noChangeArrowheads="1" noChangeShapeType="1" noTextEdit="1"/>
              </p:cNvSpPr>
              <p:nvPr/>
            </p:nvSpPr>
            <p:spPr>
              <a:xfrm>
                <a:off x="6909986" y="4039009"/>
                <a:ext cx="1612288" cy="914400"/>
              </a:xfrm>
              <a:prstGeom prst="rect">
                <a:avLst/>
              </a:prstGeom>
              <a:blipFill>
                <a:blip r:embed="rId7"/>
                <a:stretch>
                  <a:fillRect l="-4545" t="-6000" r="-26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010479-4FC9-4297-894A-61B074CA62F8}"/>
                  </a:ext>
                </a:extLst>
              </p:cNvPr>
              <p:cNvSpPr txBox="1"/>
              <p:nvPr/>
            </p:nvSpPr>
            <p:spPr>
              <a:xfrm>
                <a:off x="6053738" y="6676052"/>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2</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2</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2" name="TextBox 11">
                <a:extLst>
                  <a:ext uri="{FF2B5EF4-FFF2-40B4-BE49-F238E27FC236}">
                    <a16:creationId xmlns:a16="http://schemas.microsoft.com/office/drawing/2014/main" id="{55010479-4FC9-4297-894A-61B074CA62F8}"/>
                  </a:ext>
                </a:extLst>
              </p:cNvPr>
              <p:cNvSpPr txBox="1">
                <a:spLocks noRot="1" noChangeAspect="1" noMove="1" noResize="1" noEditPoints="1" noAdjustHandles="1" noChangeArrowheads="1" noChangeShapeType="1" noTextEdit="1"/>
              </p:cNvSpPr>
              <p:nvPr/>
            </p:nvSpPr>
            <p:spPr>
              <a:xfrm>
                <a:off x="6053738" y="6676052"/>
                <a:ext cx="1712496" cy="369332"/>
              </a:xfrm>
              <a:prstGeom prst="rect">
                <a:avLst/>
              </a:prstGeom>
              <a:blipFill>
                <a:blip r:embed="rId8"/>
                <a:stretch>
                  <a:fillRect t="-4918" r="-2135" b="-4918"/>
                </a:stretch>
              </a:blipFill>
            </p:spPr>
            <p:txBody>
              <a:bodyPr/>
              <a:lstStyle/>
              <a:p>
                <a:r>
                  <a:rPr lang="en-GB">
                    <a:noFill/>
                  </a:rPr>
                  <a:t> </a:t>
                </a:r>
              </a:p>
            </p:txBody>
          </p:sp>
        </mc:Fallback>
      </mc:AlternateContent>
    </p:spTree>
    <p:extLst>
      <p:ext uri="{BB962C8B-B14F-4D97-AF65-F5344CB8AC3E}">
        <p14:creationId xmlns:p14="http://schemas.microsoft.com/office/powerpoint/2010/main" val="65807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a:t>Kopuły</a:t>
            </a:r>
            <a:endParaRPr lang="en-GB" dirty="0"/>
          </a:p>
        </p:txBody>
      </p:sp>
      <p:sp>
        <p:nvSpPr>
          <p:cNvPr id="25" name="Text Placeholder 2">
            <a:extLst>
              <a:ext uri="{FF2B5EF4-FFF2-40B4-BE49-F238E27FC236}">
                <a16:creationId xmlns:a16="http://schemas.microsoft.com/office/drawing/2014/main" id="{15342146-ED9C-7E60-B778-354297E2FF60}"/>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Przykłady</a:t>
            </a:r>
            <a:endParaRPr lang="en-US" dirty="0"/>
          </a:p>
        </p:txBody>
      </p:sp>
      <p:pic>
        <p:nvPicPr>
          <p:cNvPr id="5" name="Graphic 4">
            <a:extLst>
              <a:ext uri="{FF2B5EF4-FFF2-40B4-BE49-F238E27FC236}">
                <a16:creationId xmlns:a16="http://schemas.microsoft.com/office/drawing/2014/main" id="{6D26D657-543A-4092-99FC-D9690CE990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9474" y="2170113"/>
            <a:ext cx="4171950" cy="4171950"/>
          </a:xfrm>
          <a:prstGeom prst="rect">
            <a:avLst/>
          </a:prstGeom>
        </p:spPr>
      </p:pic>
      <p:pic>
        <p:nvPicPr>
          <p:cNvPr id="8" name="Graphic 7">
            <a:extLst>
              <a:ext uri="{FF2B5EF4-FFF2-40B4-BE49-F238E27FC236}">
                <a16:creationId xmlns:a16="http://schemas.microsoft.com/office/drawing/2014/main" id="{D661CCC7-CE7F-4A51-81B2-C37B7781CA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200" y="2170113"/>
            <a:ext cx="4171950" cy="4171950"/>
          </a:xfrm>
          <a:prstGeom prst="rect">
            <a:avLst/>
          </a:prstGeom>
        </p:spPr>
      </p:pic>
      <p:sp>
        <p:nvSpPr>
          <p:cNvPr id="6" name="Arc 5">
            <a:extLst>
              <a:ext uri="{FF2B5EF4-FFF2-40B4-BE49-F238E27FC236}">
                <a16:creationId xmlns:a16="http://schemas.microsoft.com/office/drawing/2014/main" id="{80D3F83F-5BBA-4F0A-AF1A-2C46BD970EA6}"/>
              </a:ext>
            </a:extLst>
          </p:cNvPr>
          <p:cNvSpPr/>
          <p:nvPr/>
        </p:nvSpPr>
        <p:spPr>
          <a:xfrm>
            <a:off x="2404996" y="1201737"/>
            <a:ext cx="4935255"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C10CA6-0DF9-47C4-803F-A8D857D1857D}"/>
                  </a:ext>
                </a:extLst>
              </p:cNvPr>
              <p:cNvSpPr txBox="1"/>
              <p:nvPr/>
            </p:nvSpPr>
            <p:spPr>
              <a:xfrm>
                <a:off x="4160220" y="775418"/>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1</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1</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7" name="TextBox 6">
                <a:extLst>
                  <a:ext uri="{FF2B5EF4-FFF2-40B4-BE49-F238E27FC236}">
                    <a16:creationId xmlns:a16="http://schemas.microsoft.com/office/drawing/2014/main" id="{BDC10CA6-0DF9-47C4-803F-A8D857D1857D}"/>
                  </a:ext>
                </a:extLst>
              </p:cNvPr>
              <p:cNvSpPr txBox="1">
                <a:spLocks noRot="1" noChangeAspect="1" noMove="1" noResize="1" noEditPoints="1" noAdjustHandles="1" noChangeArrowheads="1" noChangeShapeType="1" noTextEdit="1"/>
              </p:cNvSpPr>
              <p:nvPr/>
            </p:nvSpPr>
            <p:spPr>
              <a:xfrm>
                <a:off x="4160220" y="775418"/>
                <a:ext cx="1712496" cy="369332"/>
              </a:xfrm>
              <a:prstGeom prst="rect">
                <a:avLst/>
              </a:prstGeom>
              <a:blipFill>
                <a:blip r:embed="rId6"/>
                <a:stretch>
                  <a:fillRect t="-4918" r="-2491" b="-4918"/>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F267444F-2190-429F-8657-C29BB726C6F5}"/>
              </a:ext>
            </a:extLst>
          </p:cNvPr>
          <p:cNvSpPr/>
          <p:nvPr/>
        </p:nvSpPr>
        <p:spPr>
          <a:xfrm rot="10800000">
            <a:off x="4255906" y="3951120"/>
            <a:ext cx="5068140" cy="2763460"/>
          </a:xfrm>
          <a:prstGeom prst="arc">
            <a:avLst>
              <a:gd name="adj1" fmla="val 11476841"/>
              <a:gd name="adj2" fmla="val 20959627"/>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8BAB6-6440-4ADB-96E0-B200E1D4641A}"/>
                  </a:ext>
                </a:extLst>
              </p:cNvPr>
              <p:cNvSpPr txBox="1"/>
              <p:nvPr/>
            </p:nvSpPr>
            <p:spPr>
              <a:xfrm>
                <a:off x="6909986" y="4039009"/>
                <a:ext cx="1612288" cy="91440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𝑆𝑡𝑢𝑑𝑒𝑛𝑡</m:t>
                      </m:r>
                      <m:r>
                        <a:rPr lang="pl-PL" b="0" i="1" smtClean="0">
                          <a:latin typeface="Cambria Math" panose="02040503050406030204" pitchFamily="18" charset="0"/>
                        </a:rPr>
                        <m:t>(</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3</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m:rPr>
                              <m:sty m:val="p"/>
                            </m:rPr>
                            <a:rPr lang="pl-PL" b="0" i="0" smtClean="0">
                              <a:latin typeface="Cambria Math" panose="02040503050406030204" pitchFamily="18" charset="0"/>
                            </a:rPr>
                            <m:t>Σ</m:t>
                          </m:r>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𝜈</m:t>
                          </m:r>
                        </m:e>
                      </m:acc>
                      <m:r>
                        <a:rPr lang="pl-PL" b="0" i="1" smtClean="0">
                          <a:latin typeface="Cambria Math" panose="02040503050406030204" pitchFamily="18" charset="0"/>
                        </a:rPr>
                        <m:t>)</m:t>
                      </m:r>
                    </m:oMath>
                  </m:oMathPara>
                </a14:m>
                <a:endParaRPr lang="en-GB" dirty="0">
                  <a:latin typeface="+mn-lt"/>
                </a:endParaRPr>
              </a:p>
            </p:txBody>
          </p:sp>
        </mc:Choice>
        <mc:Fallback xmlns="">
          <p:sp>
            <p:nvSpPr>
              <p:cNvPr id="10" name="TextBox 9">
                <a:extLst>
                  <a:ext uri="{FF2B5EF4-FFF2-40B4-BE49-F238E27FC236}">
                    <a16:creationId xmlns:a16="http://schemas.microsoft.com/office/drawing/2014/main" id="{21C8BAB6-6440-4ADB-96E0-B200E1D4641A}"/>
                  </a:ext>
                </a:extLst>
              </p:cNvPr>
              <p:cNvSpPr txBox="1">
                <a:spLocks noRot="1" noChangeAspect="1" noMove="1" noResize="1" noEditPoints="1" noAdjustHandles="1" noChangeArrowheads="1" noChangeShapeType="1" noTextEdit="1"/>
              </p:cNvSpPr>
              <p:nvPr/>
            </p:nvSpPr>
            <p:spPr>
              <a:xfrm>
                <a:off x="6909986" y="4039009"/>
                <a:ext cx="1612288" cy="914400"/>
              </a:xfrm>
              <a:prstGeom prst="rect">
                <a:avLst/>
              </a:prstGeom>
              <a:blipFill>
                <a:blip r:embed="rId7"/>
                <a:stretch>
                  <a:fillRect l="-5303" t="-6000" r="-178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1609AA-B3F3-4476-8BC0-383BFA776FA2}"/>
                  </a:ext>
                </a:extLst>
              </p:cNvPr>
              <p:cNvSpPr txBox="1"/>
              <p:nvPr/>
            </p:nvSpPr>
            <p:spPr>
              <a:xfrm>
                <a:off x="6053738" y="6676052"/>
                <a:ext cx="171249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𝑁</m:t>
                      </m:r>
                      <m:sSub>
                        <m:sSubPr>
                          <m:ctrlPr>
                            <a:rPr lang="pl-PL" b="0" i="1" smtClean="0">
                              <a:latin typeface="Cambria Math" panose="02040503050406030204" pitchFamily="18" charset="0"/>
                            </a:rPr>
                          </m:ctrlPr>
                        </m:sSubPr>
                        <m:e>
                          <m:d>
                            <m:dPr>
                              <m:ctrlPr>
                                <a:rPr lang="pl-PL" b="0" i="1" smtClean="0">
                                  <a:latin typeface="Cambria Math" panose="02040503050406030204" pitchFamily="18" charset="0"/>
                                </a:rPr>
                              </m:ctrlPr>
                            </m:dPr>
                            <m:e>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𝜇</m:t>
                                      </m:r>
                                    </m:e>
                                    <m:sub>
                                      <m:r>
                                        <a:rPr lang="pl-PL" b="0" i="1" smtClean="0">
                                          <a:latin typeface="Cambria Math" panose="02040503050406030204" pitchFamily="18" charset="0"/>
                                        </a:rPr>
                                        <m:t>2</m:t>
                                      </m:r>
                                    </m:sub>
                                  </m:sSub>
                                </m:e>
                              </m:acc>
                              <m:r>
                                <a:rPr lang="pl-PL" b="0" i="1" smtClean="0">
                                  <a:latin typeface="Cambria Math" panose="02040503050406030204" pitchFamily="18" charset="0"/>
                                </a:rPr>
                                <m:t>, </m:t>
                              </m:r>
                              <m:acc>
                                <m:accPr>
                                  <m:chr m:val="̂"/>
                                  <m:ctrlPr>
                                    <a:rPr lang="pl-PL" b="0" i="1" smtClean="0">
                                      <a:latin typeface="Cambria Math" panose="02040503050406030204" pitchFamily="18" charset="0"/>
                                    </a:rPr>
                                  </m:ctrlPr>
                                </m:acc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𝜎</m:t>
                                      </m:r>
                                    </m:e>
                                    <m:sub>
                                      <m:r>
                                        <a:rPr lang="pl-PL" b="0" i="1" smtClean="0">
                                          <a:latin typeface="Cambria Math" panose="02040503050406030204" pitchFamily="18" charset="0"/>
                                        </a:rPr>
                                        <m:t>2</m:t>
                                      </m:r>
                                    </m:sub>
                                  </m:sSub>
                                </m:e>
                              </m:acc>
                            </m:e>
                          </m:d>
                        </m:e>
                        <m:sub>
                          <m:r>
                            <a:rPr lang="pl-PL" b="0" i="1" smtClean="0">
                              <a:latin typeface="Cambria Math" panose="02040503050406030204" pitchFamily="18" charset="0"/>
                            </a:rPr>
                            <m:t>𝐶𝐷𝐹</m:t>
                          </m:r>
                        </m:sub>
                      </m:sSub>
                    </m:oMath>
                  </m:oMathPara>
                </a14:m>
                <a:endParaRPr lang="en-GB" dirty="0"/>
              </a:p>
            </p:txBody>
          </p:sp>
        </mc:Choice>
        <mc:Fallback xmlns="">
          <p:sp>
            <p:nvSpPr>
              <p:cNvPr id="11" name="TextBox 10">
                <a:extLst>
                  <a:ext uri="{FF2B5EF4-FFF2-40B4-BE49-F238E27FC236}">
                    <a16:creationId xmlns:a16="http://schemas.microsoft.com/office/drawing/2014/main" id="{EF1609AA-B3F3-4476-8BC0-383BFA776FA2}"/>
                  </a:ext>
                </a:extLst>
              </p:cNvPr>
              <p:cNvSpPr txBox="1">
                <a:spLocks noRot="1" noChangeAspect="1" noMove="1" noResize="1" noEditPoints="1" noAdjustHandles="1" noChangeArrowheads="1" noChangeShapeType="1" noTextEdit="1"/>
              </p:cNvSpPr>
              <p:nvPr/>
            </p:nvSpPr>
            <p:spPr>
              <a:xfrm>
                <a:off x="6053738" y="6676052"/>
                <a:ext cx="1712496" cy="369332"/>
              </a:xfrm>
              <a:prstGeom prst="rect">
                <a:avLst/>
              </a:prstGeom>
              <a:blipFill>
                <a:blip r:embed="rId8"/>
                <a:stretch>
                  <a:fillRect t="-4918" r="-2135" b="-4918"/>
                </a:stretch>
              </a:blipFill>
            </p:spPr>
            <p:txBody>
              <a:bodyPr/>
              <a:lstStyle/>
              <a:p>
                <a:r>
                  <a:rPr lang="en-GB">
                    <a:noFill/>
                  </a:rPr>
                  <a:t> </a:t>
                </a:r>
              </a:p>
            </p:txBody>
          </p:sp>
        </mc:Fallback>
      </mc:AlternateContent>
    </p:spTree>
    <p:extLst>
      <p:ext uri="{BB962C8B-B14F-4D97-AF65-F5344CB8AC3E}">
        <p14:creationId xmlns:p14="http://schemas.microsoft.com/office/powerpoint/2010/main" val="155110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Tree>
    <p:extLst>
      <p:ext uri="{BB962C8B-B14F-4D97-AF65-F5344CB8AC3E}">
        <p14:creationId xmlns:p14="http://schemas.microsoft.com/office/powerpoint/2010/main" val="17107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75643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892002C-0B36-4E73-B240-046E531FC698}"/>
              </a:ext>
            </a:extLst>
          </p:cNvPr>
          <p:cNvSpPr/>
          <p:nvPr/>
        </p:nvSpPr>
        <p:spPr>
          <a:xfrm>
            <a:off x="783343" y="2564784"/>
            <a:ext cx="8828970" cy="2509916"/>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6D598A-FB82-42B3-ABFA-CE6958C724EA}"/>
                  </a:ext>
                </a:extLst>
              </p:cNvPr>
              <p:cNvSpPr txBox="1"/>
              <p:nvPr/>
            </p:nvSpPr>
            <p:spPr>
              <a:xfrm>
                <a:off x="984619" y="2542422"/>
                <a:ext cx="8426418" cy="2453610"/>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smtClean="0">
                          <a:latin typeface="Cambria Math" panose="02040503050406030204" pitchFamily="18" charset="0"/>
                        </a:rPr>
                        <m:t>I</m:t>
                      </m:r>
                      <m:r>
                        <m:rPr>
                          <m:nor/>
                        </m:rPr>
                        <a:rPr lang="pl-PL" sz="1800" dirty="0" smtClean="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𝑓</m:t>
                          </m:r>
                        </m:e>
                        <m:sub>
                          <m:r>
                            <a:rPr lang="pl-PL" sz="1800" i="1">
                              <a:solidFill>
                                <a:srgbClr val="009BD2"/>
                              </a:solidFill>
                              <a:latin typeface="Cambria Math" panose="02040503050406030204" pitchFamily="18" charset="0"/>
                            </a:rPr>
                            <m:t>2|1</m:t>
                          </m:r>
                        </m:sub>
                      </m:sSub>
                      <m:d>
                        <m:dPr>
                          <m:ctrlPr>
                            <a:rPr lang="pl-PL" sz="1800" i="1">
                              <a:solidFill>
                                <a:srgbClr val="009BD2"/>
                              </a:solidFill>
                              <a:latin typeface="Cambria Math" panose="02040503050406030204" pitchFamily="18" charset="0"/>
                            </a:rPr>
                          </m:ctrlPr>
                        </m:dPr>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2</m:t>
                              </m:r>
                            </m:sub>
                          </m:sSub>
                        </m:e>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oMath>
                    <m:oMath xmlns:m="http://schemas.openxmlformats.org/officeDocument/2006/math">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𝑓</m:t>
                          </m:r>
                        </m:e>
                        <m:sub>
                          <m:r>
                            <a:rPr lang="pl-PL" sz="1800" i="1">
                              <a:solidFill>
                                <a:srgbClr val="A43725"/>
                              </a:solidFill>
                              <a:latin typeface="Cambria Math" panose="02040503050406030204" pitchFamily="18" charset="0"/>
                            </a:rPr>
                            <m:t>3|12</m:t>
                          </m:r>
                        </m:sub>
                      </m:sSub>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r>
                            <a:rPr lang="pl-PL" sz="1800" i="1">
                              <a:solidFill>
                                <a:srgbClr val="90A723"/>
                              </a:solidFill>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oMath>
                  </m:oMathPara>
                </a14:m>
                <a:endParaRPr lang="pl-PL" sz="1800" dirty="0"/>
              </a:p>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a:latin typeface="Cambria Math" panose="02040503050406030204" pitchFamily="18" charset="0"/>
                        </a:rPr>
                        <m:t>II</m:t>
                      </m:r>
                      <m:r>
                        <m:rPr>
                          <m:nor/>
                        </m:rPr>
                        <a:rPr lang="pl-PL" sz="1800" dirty="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e>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oMath>
                  </m:oMathPara>
                </a14:m>
                <a:endParaRPr lang="pl-PL" sz="1800" dirty="0"/>
              </a:p>
              <a:p>
                <a:endParaRPr lang="en-GB" sz="1800" dirty="0">
                  <a:latin typeface="+mn-lt"/>
                </a:endParaRPr>
              </a:p>
            </p:txBody>
          </p:sp>
        </mc:Choice>
        <mc:Fallback xmlns="">
          <p:sp>
            <p:nvSpPr>
              <p:cNvPr id="14" name="TextBox 13">
                <a:extLst>
                  <a:ext uri="{FF2B5EF4-FFF2-40B4-BE49-F238E27FC236}">
                    <a16:creationId xmlns:a16="http://schemas.microsoft.com/office/drawing/2014/main" id="{626D598A-FB82-42B3-ABFA-CE6958C724EA}"/>
                  </a:ext>
                </a:extLst>
              </p:cNvPr>
              <p:cNvSpPr txBox="1">
                <a:spLocks noRot="1" noChangeAspect="1" noMove="1" noResize="1" noEditPoints="1" noAdjustHandles="1" noChangeArrowheads="1" noChangeShapeType="1" noTextEdit="1"/>
              </p:cNvSpPr>
              <p:nvPr/>
            </p:nvSpPr>
            <p:spPr>
              <a:xfrm>
                <a:off x="984619" y="2542422"/>
                <a:ext cx="8426418" cy="24536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762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139697"/>
            <a:ext cx="9191689" cy="941832"/>
          </a:xfrm>
        </p:spPr>
        <p:txBody>
          <a:bodyPr/>
          <a:lstStyle/>
          <a:p>
            <a:r>
              <a:rPr lang="pl-PL" dirty="0"/>
              <a:t>Agenda</a:t>
            </a:r>
            <a:endParaRPr lang="en-US" dirty="0"/>
          </a:p>
        </p:txBody>
      </p:sp>
      <p:grpSp>
        <p:nvGrpSpPr>
          <p:cNvPr id="17" name="Group 16">
            <a:extLst>
              <a:ext uri="{FF2B5EF4-FFF2-40B4-BE49-F238E27FC236}">
                <a16:creationId xmlns:a16="http://schemas.microsoft.com/office/drawing/2014/main" id="{231FFFF3-E79B-E34D-B207-7E8D0197FFE0}"/>
              </a:ext>
            </a:extLst>
          </p:cNvPr>
          <p:cNvGrpSpPr>
            <a:grpSpLocks/>
          </p:cNvGrpSpPr>
          <p:nvPr/>
        </p:nvGrpSpPr>
        <p:grpSpPr>
          <a:xfrm>
            <a:off x="1260561" y="2386156"/>
            <a:ext cx="8174037" cy="4114800"/>
            <a:chOff x="10323946" y="2681288"/>
            <a:chExt cx="8174037" cy="4114800"/>
          </a:xfrm>
          <a:solidFill>
            <a:srgbClr val="BEBEBE"/>
          </a:solidFill>
        </p:grpSpPr>
        <p:sp>
          <p:nvSpPr>
            <p:cNvPr id="18" name="Freeform 111">
              <a:extLst>
                <a:ext uri="{FF2B5EF4-FFF2-40B4-BE49-F238E27FC236}">
                  <a16:creationId xmlns:a16="http://schemas.microsoft.com/office/drawing/2014/main" id="{2D64FF2C-107C-5140-B9F7-296C759F86F2}"/>
                </a:ext>
              </a:extLst>
            </p:cNvPr>
            <p:cNvSpPr>
              <a:spLocks/>
            </p:cNvSpPr>
            <p:nvPr/>
          </p:nvSpPr>
          <p:spPr bwMode="auto">
            <a:xfrm>
              <a:off x="10323946" y="6778625"/>
              <a:ext cx="19050" cy="17463"/>
            </a:xfrm>
            <a:custGeom>
              <a:avLst/>
              <a:gdLst>
                <a:gd name="T0" fmla="*/ 0 w 12"/>
                <a:gd name="T1" fmla="*/ 11 h 11"/>
                <a:gd name="T2" fmla="*/ 4 w 12"/>
                <a:gd name="T3" fmla="*/ 9 h 11"/>
                <a:gd name="T4" fmla="*/ 12 w 12"/>
                <a:gd name="T5" fmla="*/ 0 h 11"/>
                <a:gd name="T6" fmla="*/ 0 w 12"/>
                <a:gd name="T7" fmla="*/ 11 h 11"/>
              </a:gdLst>
              <a:ahLst/>
              <a:cxnLst>
                <a:cxn ang="0">
                  <a:pos x="T0" y="T1"/>
                </a:cxn>
                <a:cxn ang="0">
                  <a:pos x="T2" y="T3"/>
                </a:cxn>
                <a:cxn ang="0">
                  <a:pos x="T4" y="T5"/>
                </a:cxn>
                <a:cxn ang="0">
                  <a:pos x="T6" y="T7"/>
                </a:cxn>
              </a:cxnLst>
              <a:rect l="0" t="0" r="r" b="b"/>
              <a:pathLst>
                <a:path w="12" h="11">
                  <a:moveTo>
                    <a:pt x="0" y="11"/>
                  </a:moveTo>
                  <a:lnTo>
                    <a:pt x="4" y="9"/>
                  </a:lnTo>
                  <a:lnTo>
                    <a:pt x="12" y="0"/>
                  </a:lnTo>
                  <a:lnTo>
                    <a:pt x="0" y="11"/>
                  </a:ln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9" name="Freeform 112">
              <a:extLst>
                <a:ext uri="{FF2B5EF4-FFF2-40B4-BE49-F238E27FC236}">
                  <a16:creationId xmlns:a16="http://schemas.microsoft.com/office/drawing/2014/main" id="{75A4A247-47B1-CC46-9AB8-8D839C5067E3}"/>
                </a:ext>
              </a:extLst>
            </p:cNvPr>
            <p:cNvSpPr>
              <a:spLocks/>
            </p:cNvSpPr>
            <p:nvPr/>
          </p:nvSpPr>
          <p:spPr bwMode="auto">
            <a:xfrm>
              <a:off x="10360458" y="6715125"/>
              <a:ext cx="65088" cy="50800"/>
            </a:xfrm>
            <a:custGeom>
              <a:avLst/>
              <a:gdLst>
                <a:gd name="T0" fmla="*/ 19 w 19"/>
                <a:gd name="T1" fmla="*/ 0 h 15"/>
                <a:gd name="T2" fmla="*/ 18 w 19"/>
                <a:gd name="T3" fmla="*/ 1 h 15"/>
                <a:gd name="T4" fmla="*/ 0 w 19"/>
                <a:gd name="T5" fmla="*/ 15 h 15"/>
                <a:gd name="T6" fmla="*/ 19 w 19"/>
                <a:gd name="T7" fmla="*/ 0 h 15"/>
              </a:gdLst>
              <a:ahLst/>
              <a:cxnLst>
                <a:cxn ang="0">
                  <a:pos x="T0" y="T1"/>
                </a:cxn>
                <a:cxn ang="0">
                  <a:pos x="T2" y="T3"/>
                </a:cxn>
                <a:cxn ang="0">
                  <a:pos x="T4" y="T5"/>
                </a:cxn>
                <a:cxn ang="0">
                  <a:pos x="T6" y="T7"/>
                </a:cxn>
              </a:cxnLst>
              <a:rect l="0" t="0" r="r" b="b"/>
              <a:pathLst>
                <a:path w="19" h="15">
                  <a:moveTo>
                    <a:pt x="19" y="0"/>
                  </a:moveTo>
                  <a:cubicBezTo>
                    <a:pt x="18" y="1"/>
                    <a:pt x="19" y="0"/>
                    <a:pt x="18" y="1"/>
                  </a:cubicBezTo>
                  <a:cubicBezTo>
                    <a:pt x="0" y="15"/>
                    <a:pt x="0" y="15"/>
                    <a:pt x="0" y="15"/>
                  </a:cubicBezTo>
                  <a:cubicBezTo>
                    <a:pt x="9" y="10"/>
                    <a:pt x="13" y="3"/>
                    <a:pt x="19"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Freeform 113">
              <a:extLst>
                <a:ext uri="{FF2B5EF4-FFF2-40B4-BE49-F238E27FC236}">
                  <a16:creationId xmlns:a16="http://schemas.microsoft.com/office/drawing/2014/main" id="{7164E763-FF52-2F4F-AA8D-CA1E74927B69}"/>
                </a:ext>
              </a:extLst>
            </p:cNvPr>
            <p:cNvSpPr>
              <a:spLocks/>
            </p:cNvSpPr>
            <p:nvPr/>
          </p:nvSpPr>
          <p:spPr bwMode="auto">
            <a:xfrm>
              <a:off x="10438246" y="6670675"/>
              <a:ext cx="44450" cy="33338"/>
            </a:xfrm>
            <a:custGeom>
              <a:avLst/>
              <a:gdLst>
                <a:gd name="T0" fmla="*/ 2 w 13"/>
                <a:gd name="T1" fmla="*/ 9 h 10"/>
                <a:gd name="T2" fmla="*/ 13 w 13"/>
                <a:gd name="T3" fmla="*/ 0 h 10"/>
                <a:gd name="T4" fmla="*/ 2 w 13"/>
                <a:gd name="T5" fmla="*/ 9 h 10"/>
              </a:gdLst>
              <a:ahLst/>
              <a:cxnLst>
                <a:cxn ang="0">
                  <a:pos x="T0" y="T1"/>
                </a:cxn>
                <a:cxn ang="0">
                  <a:pos x="T2" y="T3"/>
                </a:cxn>
                <a:cxn ang="0">
                  <a:pos x="T4" y="T5"/>
                </a:cxn>
              </a:cxnLst>
              <a:rect l="0" t="0" r="r" b="b"/>
              <a:pathLst>
                <a:path w="13" h="10">
                  <a:moveTo>
                    <a:pt x="2" y="9"/>
                  </a:moveTo>
                  <a:cubicBezTo>
                    <a:pt x="9" y="4"/>
                    <a:pt x="11" y="1"/>
                    <a:pt x="13" y="0"/>
                  </a:cubicBezTo>
                  <a:cubicBezTo>
                    <a:pt x="11" y="2"/>
                    <a:pt x="0" y="10"/>
                    <a:pt x="2" y="9"/>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114">
              <a:extLst>
                <a:ext uri="{FF2B5EF4-FFF2-40B4-BE49-F238E27FC236}">
                  <a16:creationId xmlns:a16="http://schemas.microsoft.com/office/drawing/2014/main" id="{7F495A84-6314-5A48-87EE-E073785E9418}"/>
                </a:ext>
              </a:extLst>
            </p:cNvPr>
            <p:cNvSpPr>
              <a:spLocks/>
            </p:cNvSpPr>
            <p:nvPr/>
          </p:nvSpPr>
          <p:spPr bwMode="auto">
            <a:xfrm>
              <a:off x="12752821" y="5538788"/>
              <a:ext cx="1111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2" y="0"/>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2" name="Freeform 115">
              <a:extLst>
                <a:ext uri="{FF2B5EF4-FFF2-40B4-BE49-F238E27FC236}">
                  <a16:creationId xmlns:a16="http://schemas.microsoft.com/office/drawing/2014/main" id="{F440E4EF-F991-D042-A781-05814352AC9C}"/>
                </a:ext>
              </a:extLst>
            </p:cNvPr>
            <p:cNvSpPr>
              <a:spLocks/>
            </p:cNvSpPr>
            <p:nvPr/>
          </p:nvSpPr>
          <p:spPr bwMode="auto">
            <a:xfrm>
              <a:off x="10492221" y="2681288"/>
              <a:ext cx="6859588" cy="3986213"/>
            </a:xfrm>
            <a:custGeom>
              <a:avLst/>
              <a:gdLst>
                <a:gd name="T0" fmla="*/ 763 w 2024"/>
                <a:gd name="T1" fmla="*/ 810 h 1176"/>
                <a:gd name="T2" fmla="*/ 465 w 2024"/>
                <a:gd name="T3" fmla="*/ 917 h 1176"/>
                <a:gd name="T4" fmla="*/ 313 w 2024"/>
                <a:gd name="T5" fmla="*/ 987 h 1176"/>
                <a:gd name="T6" fmla="*/ 180 w 2024"/>
                <a:gd name="T7" fmla="*/ 1059 h 1176"/>
                <a:gd name="T8" fmla="*/ 40 w 2024"/>
                <a:gd name="T9" fmla="*/ 1148 h 1176"/>
                <a:gd name="T10" fmla="*/ 87 w 2024"/>
                <a:gd name="T11" fmla="*/ 1117 h 1176"/>
                <a:gd name="T12" fmla="*/ 349 w 2024"/>
                <a:gd name="T13" fmla="*/ 971 h 1176"/>
                <a:gd name="T14" fmla="*/ 741 w 2024"/>
                <a:gd name="T15" fmla="*/ 820 h 1176"/>
                <a:gd name="T16" fmla="*/ 1082 w 2024"/>
                <a:gd name="T17" fmla="*/ 730 h 1176"/>
                <a:gd name="T18" fmla="*/ 1727 w 2024"/>
                <a:gd name="T19" fmla="*/ 602 h 1176"/>
                <a:gd name="T20" fmla="*/ 1833 w 2024"/>
                <a:gd name="T21" fmla="*/ 577 h 1176"/>
                <a:gd name="T22" fmla="*/ 1975 w 2024"/>
                <a:gd name="T23" fmla="*/ 530 h 1176"/>
                <a:gd name="T24" fmla="*/ 2024 w 2024"/>
                <a:gd name="T25" fmla="*/ 478 h 1176"/>
                <a:gd name="T26" fmla="*/ 1951 w 2024"/>
                <a:gd name="T27" fmla="*/ 420 h 1176"/>
                <a:gd name="T28" fmla="*/ 1878 w 2024"/>
                <a:gd name="T29" fmla="*/ 400 h 1176"/>
                <a:gd name="T30" fmla="*/ 1486 w 2024"/>
                <a:gd name="T31" fmla="*/ 337 h 1176"/>
                <a:gd name="T32" fmla="*/ 1230 w 2024"/>
                <a:gd name="T33" fmla="*/ 274 h 1176"/>
                <a:gd name="T34" fmla="*/ 1283 w 2024"/>
                <a:gd name="T35" fmla="*/ 212 h 1176"/>
                <a:gd name="T36" fmla="*/ 1443 w 2024"/>
                <a:gd name="T37" fmla="*/ 180 h 1176"/>
                <a:gd name="T38" fmla="*/ 1826 w 2024"/>
                <a:gd name="T39" fmla="*/ 144 h 1176"/>
                <a:gd name="T40" fmla="*/ 1925 w 2024"/>
                <a:gd name="T41" fmla="*/ 124 h 1176"/>
                <a:gd name="T42" fmla="*/ 1908 w 2024"/>
                <a:gd name="T43" fmla="*/ 108 h 1176"/>
                <a:gd name="T44" fmla="*/ 1783 w 2024"/>
                <a:gd name="T45" fmla="*/ 94 h 1176"/>
                <a:gd name="T46" fmla="*/ 1477 w 2024"/>
                <a:gd name="T47" fmla="*/ 61 h 1176"/>
                <a:gd name="T48" fmla="*/ 1476 w 2024"/>
                <a:gd name="T49" fmla="*/ 47 h 1176"/>
                <a:gd name="T50" fmla="*/ 1757 w 2024"/>
                <a:gd name="T51" fmla="*/ 19 h 1176"/>
                <a:gd name="T52" fmla="*/ 1855 w 2024"/>
                <a:gd name="T53" fmla="*/ 10 h 1176"/>
                <a:gd name="T54" fmla="*/ 1910 w 2024"/>
                <a:gd name="T55" fmla="*/ 8 h 1176"/>
                <a:gd name="T56" fmla="*/ 1941 w 2024"/>
                <a:gd name="T57" fmla="*/ 1 h 1176"/>
                <a:gd name="T58" fmla="*/ 1906 w 2024"/>
                <a:gd name="T59" fmla="*/ 4 h 1176"/>
                <a:gd name="T60" fmla="*/ 1856 w 2024"/>
                <a:gd name="T61" fmla="*/ 8 h 1176"/>
                <a:gd name="T62" fmla="*/ 1629 w 2024"/>
                <a:gd name="T63" fmla="*/ 23 h 1176"/>
                <a:gd name="T64" fmla="*/ 1525 w 2024"/>
                <a:gd name="T65" fmla="*/ 32 h 1176"/>
                <a:gd name="T66" fmla="*/ 1479 w 2024"/>
                <a:gd name="T67" fmla="*/ 42 h 1176"/>
                <a:gd name="T68" fmla="*/ 1473 w 2024"/>
                <a:gd name="T69" fmla="*/ 61 h 1176"/>
                <a:gd name="T70" fmla="*/ 1549 w 2024"/>
                <a:gd name="T71" fmla="*/ 77 h 1176"/>
                <a:gd name="T72" fmla="*/ 1797 w 2024"/>
                <a:gd name="T73" fmla="*/ 97 h 1176"/>
                <a:gd name="T74" fmla="*/ 1900 w 2024"/>
                <a:gd name="T75" fmla="*/ 110 h 1176"/>
                <a:gd name="T76" fmla="*/ 1922 w 2024"/>
                <a:gd name="T77" fmla="*/ 121 h 1176"/>
                <a:gd name="T78" fmla="*/ 1860 w 2024"/>
                <a:gd name="T79" fmla="*/ 136 h 1176"/>
                <a:gd name="T80" fmla="*/ 1591 w 2024"/>
                <a:gd name="T81" fmla="*/ 161 h 1176"/>
                <a:gd name="T82" fmla="*/ 1446 w 2024"/>
                <a:gd name="T83" fmla="*/ 177 h 1176"/>
                <a:gd name="T84" fmla="*/ 1382 w 2024"/>
                <a:gd name="T85" fmla="*/ 186 h 1176"/>
                <a:gd name="T86" fmla="*/ 1266 w 2024"/>
                <a:gd name="T87" fmla="*/ 214 h 1176"/>
                <a:gd name="T88" fmla="*/ 1216 w 2024"/>
                <a:gd name="T89" fmla="*/ 264 h 1176"/>
                <a:gd name="T90" fmla="*/ 1425 w 2024"/>
                <a:gd name="T91" fmla="*/ 330 h 1176"/>
                <a:gd name="T92" fmla="*/ 1570 w 2024"/>
                <a:gd name="T93" fmla="*/ 352 h 1176"/>
                <a:gd name="T94" fmla="*/ 1808 w 2024"/>
                <a:gd name="T95" fmla="*/ 389 h 1176"/>
                <a:gd name="T96" fmla="*/ 1967 w 2024"/>
                <a:gd name="T97" fmla="*/ 428 h 1176"/>
                <a:gd name="T98" fmla="*/ 2021 w 2024"/>
                <a:gd name="T99" fmla="*/ 474 h 1176"/>
                <a:gd name="T100" fmla="*/ 1999 w 2024"/>
                <a:gd name="T101" fmla="*/ 514 h 1176"/>
                <a:gd name="T102" fmla="*/ 1872 w 2024"/>
                <a:gd name="T103" fmla="*/ 565 h 1176"/>
                <a:gd name="T104" fmla="*/ 1739 w 2024"/>
                <a:gd name="T105" fmla="*/ 597 h 1176"/>
                <a:gd name="T106" fmla="*/ 1448 w 2024"/>
                <a:gd name="T107" fmla="*/ 654 h 1176"/>
                <a:gd name="T108" fmla="*/ 1269 w 2024"/>
                <a:gd name="T109" fmla="*/ 689 h 1176"/>
                <a:gd name="T110" fmla="*/ 1084 w 2024"/>
                <a:gd name="T111" fmla="*/ 728 h 1176"/>
                <a:gd name="T112" fmla="*/ 978 w 2024"/>
                <a:gd name="T113" fmla="*/ 75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4" h="1176">
                  <a:moveTo>
                    <a:pt x="861" y="782"/>
                  </a:moveTo>
                  <a:cubicBezTo>
                    <a:pt x="863" y="781"/>
                    <a:pt x="863" y="781"/>
                    <a:pt x="863" y="781"/>
                  </a:cubicBezTo>
                  <a:cubicBezTo>
                    <a:pt x="845" y="787"/>
                    <a:pt x="826" y="792"/>
                    <a:pt x="807" y="798"/>
                  </a:cubicBezTo>
                  <a:cubicBezTo>
                    <a:pt x="797" y="800"/>
                    <a:pt x="787" y="803"/>
                    <a:pt x="777" y="806"/>
                  </a:cubicBezTo>
                  <a:cubicBezTo>
                    <a:pt x="773" y="807"/>
                    <a:pt x="768" y="809"/>
                    <a:pt x="763" y="810"/>
                  </a:cubicBezTo>
                  <a:cubicBezTo>
                    <a:pt x="758" y="812"/>
                    <a:pt x="753" y="813"/>
                    <a:pt x="749" y="815"/>
                  </a:cubicBezTo>
                  <a:cubicBezTo>
                    <a:pt x="751" y="814"/>
                    <a:pt x="751" y="814"/>
                    <a:pt x="751" y="814"/>
                  </a:cubicBezTo>
                  <a:cubicBezTo>
                    <a:pt x="655" y="843"/>
                    <a:pt x="568" y="875"/>
                    <a:pt x="475" y="913"/>
                  </a:cubicBezTo>
                  <a:cubicBezTo>
                    <a:pt x="477" y="912"/>
                    <a:pt x="477" y="912"/>
                    <a:pt x="479" y="911"/>
                  </a:cubicBezTo>
                  <a:cubicBezTo>
                    <a:pt x="474" y="913"/>
                    <a:pt x="470" y="915"/>
                    <a:pt x="465" y="917"/>
                  </a:cubicBezTo>
                  <a:cubicBezTo>
                    <a:pt x="463" y="918"/>
                    <a:pt x="466" y="917"/>
                    <a:pt x="467" y="916"/>
                  </a:cubicBezTo>
                  <a:cubicBezTo>
                    <a:pt x="448" y="923"/>
                    <a:pt x="411" y="940"/>
                    <a:pt x="398" y="945"/>
                  </a:cubicBezTo>
                  <a:cubicBezTo>
                    <a:pt x="393" y="948"/>
                    <a:pt x="391" y="949"/>
                    <a:pt x="394" y="948"/>
                  </a:cubicBezTo>
                  <a:cubicBezTo>
                    <a:pt x="376" y="957"/>
                    <a:pt x="358" y="965"/>
                    <a:pt x="340" y="974"/>
                  </a:cubicBezTo>
                  <a:cubicBezTo>
                    <a:pt x="331" y="978"/>
                    <a:pt x="322" y="982"/>
                    <a:pt x="313" y="987"/>
                  </a:cubicBezTo>
                  <a:cubicBezTo>
                    <a:pt x="304" y="991"/>
                    <a:pt x="295" y="996"/>
                    <a:pt x="286" y="1001"/>
                  </a:cubicBezTo>
                  <a:cubicBezTo>
                    <a:pt x="273" y="1008"/>
                    <a:pt x="273" y="1008"/>
                    <a:pt x="273" y="1008"/>
                  </a:cubicBezTo>
                  <a:cubicBezTo>
                    <a:pt x="259" y="1015"/>
                    <a:pt x="259" y="1015"/>
                    <a:pt x="259" y="1015"/>
                  </a:cubicBezTo>
                  <a:cubicBezTo>
                    <a:pt x="250" y="1020"/>
                    <a:pt x="241" y="1024"/>
                    <a:pt x="232" y="1029"/>
                  </a:cubicBezTo>
                  <a:cubicBezTo>
                    <a:pt x="215" y="1039"/>
                    <a:pt x="197" y="1049"/>
                    <a:pt x="180" y="1059"/>
                  </a:cubicBezTo>
                  <a:cubicBezTo>
                    <a:pt x="177" y="1061"/>
                    <a:pt x="176" y="1061"/>
                    <a:pt x="177" y="1060"/>
                  </a:cubicBezTo>
                  <a:cubicBezTo>
                    <a:pt x="119" y="1096"/>
                    <a:pt x="59" y="1134"/>
                    <a:pt x="2" y="1174"/>
                  </a:cubicBezTo>
                  <a:cubicBezTo>
                    <a:pt x="0" y="1176"/>
                    <a:pt x="8" y="1170"/>
                    <a:pt x="3" y="1175"/>
                  </a:cubicBezTo>
                  <a:cubicBezTo>
                    <a:pt x="12" y="1168"/>
                    <a:pt x="20" y="1162"/>
                    <a:pt x="28" y="1156"/>
                  </a:cubicBezTo>
                  <a:cubicBezTo>
                    <a:pt x="32" y="1153"/>
                    <a:pt x="36" y="1150"/>
                    <a:pt x="40" y="1148"/>
                  </a:cubicBezTo>
                  <a:cubicBezTo>
                    <a:pt x="44" y="1145"/>
                    <a:pt x="49" y="1142"/>
                    <a:pt x="53" y="1139"/>
                  </a:cubicBezTo>
                  <a:cubicBezTo>
                    <a:pt x="51" y="1141"/>
                    <a:pt x="51" y="1141"/>
                    <a:pt x="51" y="1141"/>
                  </a:cubicBezTo>
                  <a:cubicBezTo>
                    <a:pt x="63" y="1133"/>
                    <a:pt x="53" y="1139"/>
                    <a:pt x="66" y="1131"/>
                  </a:cubicBezTo>
                  <a:cubicBezTo>
                    <a:pt x="71" y="1128"/>
                    <a:pt x="65" y="1132"/>
                    <a:pt x="67" y="1130"/>
                  </a:cubicBezTo>
                  <a:cubicBezTo>
                    <a:pt x="74" y="1126"/>
                    <a:pt x="80" y="1122"/>
                    <a:pt x="87" y="1117"/>
                  </a:cubicBezTo>
                  <a:cubicBezTo>
                    <a:pt x="94" y="1113"/>
                    <a:pt x="100" y="1109"/>
                    <a:pt x="107" y="1105"/>
                  </a:cubicBezTo>
                  <a:cubicBezTo>
                    <a:pt x="120" y="1096"/>
                    <a:pt x="133" y="1088"/>
                    <a:pt x="146" y="1080"/>
                  </a:cubicBezTo>
                  <a:cubicBezTo>
                    <a:pt x="153" y="1077"/>
                    <a:pt x="175" y="1062"/>
                    <a:pt x="185" y="1058"/>
                  </a:cubicBezTo>
                  <a:cubicBezTo>
                    <a:pt x="192" y="1053"/>
                    <a:pt x="199" y="1049"/>
                    <a:pt x="202" y="1047"/>
                  </a:cubicBezTo>
                  <a:cubicBezTo>
                    <a:pt x="249" y="1021"/>
                    <a:pt x="298" y="995"/>
                    <a:pt x="349" y="971"/>
                  </a:cubicBezTo>
                  <a:cubicBezTo>
                    <a:pt x="399" y="947"/>
                    <a:pt x="451" y="925"/>
                    <a:pt x="503" y="904"/>
                  </a:cubicBezTo>
                  <a:cubicBezTo>
                    <a:pt x="527" y="893"/>
                    <a:pt x="554" y="883"/>
                    <a:pt x="582" y="872"/>
                  </a:cubicBezTo>
                  <a:cubicBezTo>
                    <a:pt x="611" y="863"/>
                    <a:pt x="640" y="853"/>
                    <a:pt x="670" y="842"/>
                  </a:cubicBezTo>
                  <a:cubicBezTo>
                    <a:pt x="670" y="842"/>
                    <a:pt x="670" y="842"/>
                    <a:pt x="670" y="843"/>
                  </a:cubicBezTo>
                  <a:cubicBezTo>
                    <a:pt x="689" y="836"/>
                    <a:pt x="717" y="827"/>
                    <a:pt x="741" y="820"/>
                  </a:cubicBezTo>
                  <a:cubicBezTo>
                    <a:pt x="760" y="813"/>
                    <a:pt x="760" y="813"/>
                    <a:pt x="760" y="813"/>
                  </a:cubicBezTo>
                  <a:cubicBezTo>
                    <a:pt x="795" y="803"/>
                    <a:pt x="831" y="793"/>
                    <a:pt x="866" y="783"/>
                  </a:cubicBezTo>
                  <a:cubicBezTo>
                    <a:pt x="902" y="774"/>
                    <a:pt x="938" y="765"/>
                    <a:pt x="974" y="756"/>
                  </a:cubicBezTo>
                  <a:cubicBezTo>
                    <a:pt x="992" y="751"/>
                    <a:pt x="1010" y="747"/>
                    <a:pt x="1028" y="743"/>
                  </a:cubicBezTo>
                  <a:cubicBezTo>
                    <a:pt x="1046" y="739"/>
                    <a:pt x="1064" y="735"/>
                    <a:pt x="1082" y="730"/>
                  </a:cubicBezTo>
                  <a:cubicBezTo>
                    <a:pt x="1118" y="722"/>
                    <a:pt x="1155" y="715"/>
                    <a:pt x="1191" y="707"/>
                  </a:cubicBezTo>
                  <a:cubicBezTo>
                    <a:pt x="1274" y="690"/>
                    <a:pt x="1352" y="676"/>
                    <a:pt x="1429" y="661"/>
                  </a:cubicBezTo>
                  <a:cubicBezTo>
                    <a:pt x="1506" y="646"/>
                    <a:pt x="1583" y="632"/>
                    <a:pt x="1663" y="614"/>
                  </a:cubicBezTo>
                  <a:cubicBezTo>
                    <a:pt x="1663" y="615"/>
                    <a:pt x="1664" y="614"/>
                    <a:pt x="1660" y="615"/>
                  </a:cubicBezTo>
                  <a:cubicBezTo>
                    <a:pt x="1683" y="610"/>
                    <a:pt x="1706" y="606"/>
                    <a:pt x="1727" y="602"/>
                  </a:cubicBezTo>
                  <a:cubicBezTo>
                    <a:pt x="1738" y="600"/>
                    <a:pt x="1749" y="597"/>
                    <a:pt x="1760" y="595"/>
                  </a:cubicBezTo>
                  <a:cubicBezTo>
                    <a:pt x="1771" y="592"/>
                    <a:pt x="1782" y="590"/>
                    <a:pt x="1792" y="587"/>
                  </a:cubicBezTo>
                  <a:cubicBezTo>
                    <a:pt x="1792" y="587"/>
                    <a:pt x="1792" y="587"/>
                    <a:pt x="1792" y="587"/>
                  </a:cubicBezTo>
                  <a:cubicBezTo>
                    <a:pt x="1799" y="586"/>
                    <a:pt x="1806" y="584"/>
                    <a:pt x="1813" y="583"/>
                  </a:cubicBezTo>
                  <a:cubicBezTo>
                    <a:pt x="1819" y="581"/>
                    <a:pt x="1826" y="579"/>
                    <a:pt x="1833" y="577"/>
                  </a:cubicBezTo>
                  <a:cubicBezTo>
                    <a:pt x="1847" y="573"/>
                    <a:pt x="1860" y="570"/>
                    <a:pt x="1874" y="566"/>
                  </a:cubicBezTo>
                  <a:cubicBezTo>
                    <a:pt x="1902" y="558"/>
                    <a:pt x="1929" y="550"/>
                    <a:pt x="1956" y="539"/>
                  </a:cubicBezTo>
                  <a:cubicBezTo>
                    <a:pt x="1966" y="535"/>
                    <a:pt x="1966" y="535"/>
                    <a:pt x="1966" y="535"/>
                  </a:cubicBezTo>
                  <a:cubicBezTo>
                    <a:pt x="1971" y="533"/>
                    <a:pt x="1971" y="533"/>
                    <a:pt x="1971" y="533"/>
                  </a:cubicBezTo>
                  <a:cubicBezTo>
                    <a:pt x="1975" y="530"/>
                    <a:pt x="1975" y="530"/>
                    <a:pt x="1975" y="530"/>
                  </a:cubicBezTo>
                  <a:cubicBezTo>
                    <a:pt x="1982" y="527"/>
                    <a:pt x="1988" y="524"/>
                    <a:pt x="1994" y="520"/>
                  </a:cubicBezTo>
                  <a:cubicBezTo>
                    <a:pt x="2000" y="516"/>
                    <a:pt x="2006" y="512"/>
                    <a:pt x="2011" y="507"/>
                  </a:cubicBezTo>
                  <a:cubicBezTo>
                    <a:pt x="2016" y="501"/>
                    <a:pt x="2020" y="495"/>
                    <a:pt x="2022" y="488"/>
                  </a:cubicBezTo>
                  <a:cubicBezTo>
                    <a:pt x="2023" y="487"/>
                    <a:pt x="2023" y="485"/>
                    <a:pt x="2023" y="483"/>
                  </a:cubicBezTo>
                  <a:cubicBezTo>
                    <a:pt x="2024" y="478"/>
                    <a:pt x="2024" y="478"/>
                    <a:pt x="2024" y="478"/>
                  </a:cubicBezTo>
                  <a:cubicBezTo>
                    <a:pt x="2023" y="472"/>
                    <a:pt x="2023" y="472"/>
                    <a:pt x="2023" y="472"/>
                  </a:cubicBezTo>
                  <a:cubicBezTo>
                    <a:pt x="2022" y="470"/>
                    <a:pt x="2021" y="469"/>
                    <a:pt x="2021" y="467"/>
                  </a:cubicBezTo>
                  <a:cubicBezTo>
                    <a:pt x="2018" y="460"/>
                    <a:pt x="2014" y="455"/>
                    <a:pt x="2009" y="450"/>
                  </a:cubicBezTo>
                  <a:cubicBezTo>
                    <a:pt x="1998" y="441"/>
                    <a:pt x="1986" y="434"/>
                    <a:pt x="1974" y="429"/>
                  </a:cubicBezTo>
                  <a:cubicBezTo>
                    <a:pt x="1966" y="426"/>
                    <a:pt x="1958" y="423"/>
                    <a:pt x="1951" y="420"/>
                  </a:cubicBezTo>
                  <a:cubicBezTo>
                    <a:pt x="1947" y="419"/>
                    <a:pt x="1943" y="418"/>
                    <a:pt x="1939" y="416"/>
                  </a:cubicBezTo>
                  <a:cubicBezTo>
                    <a:pt x="1933" y="414"/>
                    <a:pt x="1933" y="414"/>
                    <a:pt x="1933" y="414"/>
                  </a:cubicBezTo>
                  <a:cubicBezTo>
                    <a:pt x="1927" y="413"/>
                    <a:pt x="1927" y="413"/>
                    <a:pt x="1927" y="413"/>
                  </a:cubicBezTo>
                  <a:cubicBezTo>
                    <a:pt x="1919" y="411"/>
                    <a:pt x="1911" y="408"/>
                    <a:pt x="1902" y="406"/>
                  </a:cubicBezTo>
                  <a:cubicBezTo>
                    <a:pt x="1894" y="404"/>
                    <a:pt x="1886" y="402"/>
                    <a:pt x="1878" y="400"/>
                  </a:cubicBezTo>
                  <a:cubicBezTo>
                    <a:pt x="1861" y="397"/>
                    <a:pt x="1844" y="393"/>
                    <a:pt x="1827" y="390"/>
                  </a:cubicBezTo>
                  <a:cubicBezTo>
                    <a:pt x="1810" y="387"/>
                    <a:pt x="1793" y="383"/>
                    <a:pt x="1775" y="380"/>
                  </a:cubicBezTo>
                  <a:cubicBezTo>
                    <a:pt x="1706" y="370"/>
                    <a:pt x="1635" y="359"/>
                    <a:pt x="1567" y="349"/>
                  </a:cubicBezTo>
                  <a:cubicBezTo>
                    <a:pt x="1568" y="349"/>
                    <a:pt x="1568" y="349"/>
                    <a:pt x="1568" y="349"/>
                  </a:cubicBezTo>
                  <a:cubicBezTo>
                    <a:pt x="1540" y="345"/>
                    <a:pt x="1513" y="341"/>
                    <a:pt x="1486" y="337"/>
                  </a:cubicBezTo>
                  <a:cubicBezTo>
                    <a:pt x="1460" y="333"/>
                    <a:pt x="1433" y="329"/>
                    <a:pt x="1406" y="324"/>
                  </a:cubicBezTo>
                  <a:cubicBezTo>
                    <a:pt x="1393" y="322"/>
                    <a:pt x="1380" y="319"/>
                    <a:pt x="1366" y="316"/>
                  </a:cubicBezTo>
                  <a:cubicBezTo>
                    <a:pt x="1353" y="313"/>
                    <a:pt x="1340" y="311"/>
                    <a:pt x="1327" y="308"/>
                  </a:cubicBezTo>
                  <a:cubicBezTo>
                    <a:pt x="1300" y="301"/>
                    <a:pt x="1274" y="295"/>
                    <a:pt x="1249" y="284"/>
                  </a:cubicBezTo>
                  <a:cubicBezTo>
                    <a:pt x="1242" y="281"/>
                    <a:pt x="1236" y="278"/>
                    <a:pt x="1230" y="274"/>
                  </a:cubicBezTo>
                  <a:cubicBezTo>
                    <a:pt x="1225" y="269"/>
                    <a:pt x="1219" y="264"/>
                    <a:pt x="1218" y="258"/>
                  </a:cubicBezTo>
                  <a:cubicBezTo>
                    <a:pt x="1217" y="255"/>
                    <a:pt x="1218" y="251"/>
                    <a:pt x="1219" y="248"/>
                  </a:cubicBezTo>
                  <a:cubicBezTo>
                    <a:pt x="1221" y="245"/>
                    <a:pt x="1223" y="243"/>
                    <a:pt x="1226" y="240"/>
                  </a:cubicBezTo>
                  <a:cubicBezTo>
                    <a:pt x="1231" y="235"/>
                    <a:pt x="1237" y="231"/>
                    <a:pt x="1243" y="228"/>
                  </a:cubicBezTo>
                  <a:cubicBezTo>
                    <a:pt x="1256" y="221"/>
                    <a:pt x="1269" y="216"/>
                    <a:pt x="1283" y="212"/>
                  </a:cubicBezTo>
                  <a:cubicBezTo>
                    <a:pt x="1290" y="209"/>
                    <a:pt x="1297" y="208"/>
                    <a:pt x="1304" y="206"/>
                  </a:cubicBezTo>
                  <a:cubicBezTo>
                    <a:pt x="1325" y="200"/>
                    <a:pt x="1325" y="200"/>
                    <a:pt x="1325" y="200"/>
                  </a:cubicBezTo>
                  <a:cubicBezTo>
                    <a:pt x="1354" y="194"/>
                    <a:pt x="1382" y="189"/>
                    <a:pt x="1411" y="185"/>
                  </a:cubicBezTo>
                  <a:cubicBezTo>
                    <a:pt x="1418" y="184"/>
                    <a:pt x="1425" y="183"/>
                    <a:pt x="1432" y="181"/>
                  </a:cubicBezTo>
                  <a:cubicBezTo>
                    <a:pt x="1443" y="180"/>
                    <a:pt x="1443" y="180"/>
                    <a:pt x="1443" y="180"/>
                  </a:cubicBezTo>
                  <a:cubicBezTo>
                    <a:pt x="1454" y="179"/>
                    <a:pt x="1454" y="179"/>
                    <a:pt x="1454" y="179"/>
                  </a:cubicBezTo>
                  <a:cubicBezTo>
                    <a:pt x="1468" y="177"/>
                    <a:pt x="1482" y="176"/>
                    <a:pt x="1497" y="174"/>
                  </a:cubicBezTo>
                  <a:cubicBezTo>
                    <a:pt x="1532" y="171"/>
                    <a:pt x="1572" y="167"/>
                    <a:pt x="1612" y="163"/>
                  </a:cubicBezTo>
                  <a:cubicBezTo>
                    <a:pt x="1652" y="158"/>
                    <a:pt x="1692" y="154"/>
                    <a:pt x="1725" y="152"/>
                  </a:cubicBezTo>
                  <a:cubicBezTo>
                    <a:pt x="1759" y="150"/>
                    <a:pt x="1793" y="148"/>
                    <a:pt x="1826" y="144"/>
                  </a:cubicBezTo>
                  <a:cubicBezTo>
                    <a:pt x="1834" y="143"/>
                    <a:pt x="1843" y="142"/>
                    <a:pt x="1851" y="141"/>
                  </a:cubicBezTo>
                  <a:cubicBezTo>
                    <a:pt x="1876" y="138"/>
                    <a:pt x="1876" y="138"/>
                    <a:pt x="1876" y="138"/>
                  </a:cubicBezTo>
                  <a:cubicBezTo>
                    <a:pt x="1889" y="135"/>
                    <a:pt x="1889" y="135"/>
                    <a:pt x="1889" y="135"/>
                  </a:cubicBezTo>
                  <a:cubicBezTo>
                    <a:pt x="1893" y="135"/>
                    <a:pt x="1897" y="134"/>
                    <a:pt x="1901" y="133"/>
                  </a:cubicBezTo>
                  <a:cubicBezTo>
                    <a:pt x="1909" y="131"/>
                    <a:pt x="1918" y="130"/>
                    <a:pt x="1925" y="124"/>
                  </a:cubicBezTo>
                  <a:cubicBezTo>
                    <a:pt x="1926" y="123"/>
                    <a:pt x="1926" y="122"/>
                    <a:pt x="1927" y="120"/>
                  </a:cubicBezTo>
                  <a:cubicBezTo>
                    <a:pt x="1927" y="120"/>
                    <a:pt x="1927" y="119"/>
                    <a:pt x="1927" y="118"/>
                  </a:cubicBezTo>
                  <a:cubicBezTo>
                    <a:pt x="1926" y="118"/>
                    <a:pt x="1926" y="117"/>
                    <a:pt x="1926" y="117"/>
                  </a:cubicBezTo>
                  <a:cubicBezTo>
                    <a:pt x="1924" y="115"/>
                    <a:pt x="1922" y="113"/>
                    <a:pt x="1920" y="112"/>
                  </a:cubicBezTo>
                  <a:cubicBezTo>
                    <a:pt x="1917" y="110"/>
                    <a:pt x="1912" y="109"/>
                    <a:pt x="1908" y="108"/>
                  </a:cubicBezTo>
                  <a:cubicBezTo>
                    <a:pt x="1900" y="106"/>
                    <a:pt x="1892" y="105"/>
                    <a:pt x="1884" y="103"/>
                  </a:cubicBezTo>
                  <a:cubicBezTo>
                    <a:pt x="1859" y="100"/>
                    <a:pt x="1859" y="100"/>
                    <a:pt x="1859" y="100"/>
                  </a:cubicBezTo>
                  <a:cubicBezTo>
                    <a:pt x="1850" y="99"/>
                    <a:pt x="1842" y="99"/>
                    <a:pt x="1834" y="98"/>
                  </a:cubicBezTo>
                  <a:cubicBezTo>
                    <a:pt x="1825" y="97"/>
                    <a:pt x="1817" y="96"/>
                    <a:pt x="1808" y="96"/>
                  </a:cubicBezTo>
                  <a:cubicBezTo>
                    <a:pt x="1800" y="95"/>
                    <a:pt x="1792" y="94"/>
                    <a:pt x="1783" y="94"/>
                  </a:cubicBezTo>
                  <a:cubicBezTo>
                    <a:pt x="1766" y="93"/>
                    <a:pt x="1749" y="91"/>
                    <a:pt x="1732" y="90"/>
                  </a:cubicBezTo>
                  <a:cubicBezTo>
                    <a:pt x="1670" y="85"/>
                    <a:pt x="1607" y="81"/>
                    <a:pt x="1545" y="74"/>
                  </a:cubicBezTo>
                  <a:cubicBezTo>
                    <a:pt x="1538" y="73"/>
                    <a:pt x="1530" y="72"/>
                    <a:pt x="1522" y="71"/>
                  </a:cubicBezTo>
                  <a:cubicBezTo>
                    <a:pt x="1514" y="70"/>
                    <a:pt x="1507" y="69"/>
                    <a:pt x="1499" y="67"/>
                  </a:cubicBezTo>
                  <a:cubicBezTo>
                    <a:pt x="1492" y="65"/>
                    <a:pt x="1484" y="64"/>
                    <a:pt x="1477" y="61"/>
                  </a:cubicBezTo>
                  <a:cubicBezTo>
                    <a:pt x="1476" y="60"/>
                    <a:pt x="1475" y="60"/>
                    <a:pt x="1474" y="59"/>
                  </a:cubicBezTo>
                  <a:cubicBezTo>
                    <a:pt x="1473" y="59"/>
                    <a:pt x="1472" y="58"/>
                    <a:pt x="1472" y="57"/>
                  </a:cubicBezTo>
                  <a:cubicBezTo>
                    <a:pt x="1471" y="56"/>
                    <a:pt x="1470" y="55"/>
                    <a:pt x="1470" y="54"/>
                  </a:cubicBezTo>
                  <a:cubicBezTo>
                    <a:pt x="1470" y="53"/>
                    <a:pt x="1470" y="52"/>
                    <a:pt x="1471" y="51"/>
                  </a:cubicBezTo>
                  <a:cubicBezTo>
                    <a:pt x="1472" y="49"/>
                    <a:pt x="1474" y="48"/>
                    <a:pt x="1476" y="47"/>
                  </a:cubicBezTo>
                  <a:cubicBezTo>
                    <a:pt x="1477" y="46"/>
                    <a:pt x="1479" y="45"/>
                    <a:pt x="1481" y="44"/>
                  </a:cubicBezTo>
                  <a:cubicBezTo>
                    <a:pt x="1496" y="39"/>
                    <a:pt x="1511" y="37"/>
                    <a:pt x="1526" y="35"/>
                  </a:cubicBezTo>
                  <a:cubicBezTo>
                    <a:pt x="1534" y="34"/>
                    <a:pt x="1542" y="33"/>
                    <a:pt x="1549" y="32"/>
                  </a:cubicBezTo>
                  <a:cubicBezTo>
                    <a:pt x="1557" y="31"/>
                    <a:pt x="1564" y="31"/>
                    <a:pt x="1572" y="30"/>
                  </a:cubicBezTo>
                  <a:cubicBezTo>
                    <a:pt x="1629" y="24"/>
                    <a:pt x="1693" y="23"/>
                    <a:pt x="1757" y="19"/>
                  </a:cubicBezTo>
                  <a:cubicBezTo>
                    <a:pt x="1755" y="19"/>
                    <a:pt x="1755" y="19"/>
                    <a:pt x="1755" y="19"/>
                  </a:cubicBezTo>
                  <a:cubicBezTo>
                    <a:pt x="1778" y="19"/>
                    <a:pt x="1806" y="14"/>
                    <a:pt x="1820" y="15"/>
                  </a:cubicBezTo>
                  <a:cubicBezTo>
                    <a:pt x="1818" y="15"/>
                    <a:pt x="1818" y="15"/>
                    <a:pt x="1818" y="15"/>
                  </a:cubicBezTo>
                  <a:cubicBezTo>
                    <a:pt x="1830" y="15"/>
                    <a:pt x="1846" y="11"/>
                    <a:pt x="1853" y="11"/>
                  </a:cubicBezTo>
                  <a:cubicBezTo>
                    <a:pt x="1855" y="10"/>
                    <a:pt x="1855" y="10"/>
                    <a:pt x="1855" y="10"/>
                  </a:cubicBezTo>
                  <a:cubicBezTo>
                    <a:pt x="1870" y="9"/>
                    <a:pt x="1857" y="11"/>
                    <a:pt x="1868" y="10"/>
                  </a:cubicBezTo>
                  <a:cubicBezTo>
                    <a:pt x="1872" y="9"/>
                    <a:pt x="1870" y="9"/>
                    <a:pt x="1879" y="8"/>
                  </a:cubicBezTo>
                  <a:cubicBezTo>
                    <a:pt x="1880" y="9"/>
                    <a:pt x="1889" y="8"/>
                    <a:pt x="1898" y="7"/>
                  </a:cubicBezTo>
                  <a:cubicBezTo>
                    <a:pt x="1906" y="6"/>
                    <a:pt x="1915" y="5"/>
                    <a:pt x="1916" y="6"/>
                  </a:cubicBezTo>
                  <a:cubicBezTo>
                    <a:pt x="1908" y="7"/>
                    <a:pt x="1929" y="6"/>
                    <a:pt x="1910" y="8"/>
                  </a:cubicBezTo>
                  <a:cubicBezTo>
                    <a:pt x="1913" y="8"/>
                    <a:pt x="1921" y="8"/>
                    <a:pt x="1927" y="7"/>
                  </a:cubicBezTo>
                  <a:cubicBezTo>
                    <a:pt x="1930" y="6"/>
                    <a:pt x="1933" y="6"/>
                    <a:pt x="1936" y="5"/>
                  </a:cubicBezTo>
                  <a:cubicBezTo>
                    <a:pt x="1938" y="5"/>
                    <a:pt x="1939" y="4"/>
                    <a:pt x="1938" y="4"/>
                  </a:cubicBezTo>
                  <a:cubicBezTo>
                    <a:pt x="1939" y="3"/>
                    <a:pt x="1942" y="2"/>
                    <a:pt x="1942" y="1"/>
                  </a:cubicBezTo>
                  <a:cubicBezTo>
                    <a:pt x="1942" y="0"/>
                    <a:pt x="1942" y="0"/>
                    <a:pt x="1941" y="1"/>
                  </a:cubicBezTo>
                  <a:cubicBezTo>
                    <a:pt x="1940" y="1"/>
                    <a:pt x="1938" y="2"/>
                    <a:pt x="1934" y="2"/>
                  </a:cubicBezTo>
                  <a:cubicBezTo>
                    <a:pt x="1934" y="2"/>
                    <a:pt x="1934" y="2"/>
                    <a:pt x="1933" y="3"/>
                  </a:cubicBezTo>
                  <a:cubicBezTo>
                    <a:pt x="1932" y="3"/>
                    <a:pt x="1931" y="3"/>
                    <a:pt x="1931" y="3"/>
                  </a:cubicBezTo>
                  <a:cubicBezTo>
                    <a:pt x="1926" y="3"/>
                    <a:pt x="1928" y="3"/>
                    <a:pt x="1926" y="3"/>
                  </a:cubicBezTo>
                  <a:cubicBezTo>
                    <a:pt x="1916" y="4"/>
                    <a:pt x="1910" y="4"/>
                    <a:pt x="1906" y="4"/>
                  </a:cubicBezTo>
                  <a:cubicBezTo>
                    <a:pt x="1901" y="4"/>
                    <a:pt x="1897" y="4"/>
                    <a:pt x="1890" y="5"/>
                  </a:cubicBezTo>
                  <a:cubicBezTo>
                    <a:pt x="1890" y="5"/>
                    <a:pt x="1890" y="5"/>
                    <a:pt x="1890" y="5"/>
                  </a:cubicBezTo>
                  <a:cubicBezTo>
                    <a:pt x="1885" y="6"/>
                    <a:pt x="1879" y="6"/>
                    <a:pt x="1874" y="7"/>
                  </a:cubicBezTo>
                  <a:cubicBezTo>
                    <a:pt x="1868" y="7"/>
                    <a:pt x="1863" y="8"/>
                    <a:pt x="1859" y="8"/>
                  </a:cubicBezTo>
                  <a:cubicBezTo>
                    <a:pt x="1856" y="8"/>
                    <a:pt x="1856" y="8"/>
                    <a:pt x="1856" y="8"/>
                  </a:cubicBezTo>
                  <a:cubicBezTo>
                    <a:pt x="1854" y="8"/>
                    <a:pt x="1848" y="9"/>
                    <a:pt x="1844" y="10"/>
                  </a:cubicBezTo>
                  <a:cubicBezTo>
                    <a:pt x="1840" y="10"/>
                    <a:pt x="1837" y="11"/>
                    <a:pt x="1840" y="10"/>
                  </a:cubicBezTo>
                  <a:cubicBezTo>
                    <a:pt x="1800" y="13"/>
                    <a:pt x="1754" y="16"/>
                    <a:pt x="1710" y="18"/>
                  </a:cubicBezTo>
                  <a:cubicBezTo>
                    <a:pt x="1704" y="19"/>
                    <a:pt x="1676" y="20"/>
                    <a:pt x="1686" y="21"/>
                  </a:cubicBezTo>
                  <a:cubicBezTo>
                    <a:pt x="1674" y="20"/>
                    <a:pt x="1641" y="22"/>
                    <a:pt x="1629" y="23"/>
                  </a:cubicBezTo>
                  <a:cubicBezTo>
                    <a:pt x="1629" y="23"/>
                    <a:pt x="1630" y="22"/>
                    <a:pt x="1632" y="22"/>
                  </a:cubicBezTo>
                  <a:cubicBezTo>
                    <a:pt x="1608" y="23"/>
                    <a:pt x="1604" y="26"/>
                    <a:pt x="1581" y="26"/>
                  </a:cubicBezTo>
                  <a:cubicBezTo>
                    <a:pt x="1580" y="27"/>
                    <a:pt x="1569" y="28"/>
                    <a:pt x="1558" y="29"/>
                  </a:cubicBezTo>
                  <a:cubicBezTo>
                    <a:pt x="1547" y="29"/>
                    <a:pt x="1534" y="31"/>
                    <a:pt x="1528" y="33"/>
                  </a:cubicBezTo>
                  <a:cubicBezTo>
                    <a:pt x="1525" y="33"/>
                    <a:pt x="1524" y="33"/>
                    <a:pt x="1525" y="32"/>
                  </a:cubicBezTo>
                  <a:cubicBezTo>
                    <a:pt x="1520" y="33"/>
                    <a:pt x="1515" y="34"/>
                    <a:pt x="1510" y="35"/>
                  </a:cubicBezTo>
                  <a:cubicBezTo>
                    <a:pt x="1505" y="36"/>
                    <a:pt x="1500" y="37"/>
                    <a:pt x="1495" y="38"/>
                  </a:cubicBezTo>
                  <a:cubicBezTo>
                    <a:pt x="1492" y="38"/>
                    <a:pt x="1490" y="39"/>
                    <a:pt x="1487" y="40"/>
                  </a:cubicBezTo>
                  <a:cubicBezTo>
                    <a:pt x="1483" y="41"/>
                    <a:pt x="1483" y="41"/>
                    <a:pt x="1483" y="41"/>
                  </a:cubicBezTo>
                  <a:cubicBezTo>
                    <a:pt x="1479" y="42"/>
                    <a:pt x="1479" y="42"/>
                    <a:pt x="1479" y="42"/>
                  </a:cubicBezTo>
                  <a:cubicBezTo>
                    <a:pt x="1477" y="43"/>
                    <a:pt x="1474" y="45"/>
                    <a:pt x="1472" y="46"/>
                  </a:cubicBezTo>
                  <a:cubicBezTo>
                    <a:pt x="1470" y="47"/>
                    <a:pt x="1469" y="48"/>
                    <a:pt x="1468" y="51"/>
                  </a:cubicBezTo>
                  <a:cubicBezTo>
                    <a:pt x="1467" y="53"/>
                    <a:pt x="1467" y="56"/>
                    <a:pt x="1469" y="58"/>
                  </a:cubicBezTo>
                  <a:cubicBezTo>
                    <a:pt x="1469" y="59"/>
                    <a:pt x="1470" y="59"/>
                    <a:pt x="1471" y="60"/>
                  </a:cubicBezTo>
                  <a:cubicBezTo>
                    <a:pt x="1471" y="61"/>
                    <a:pt x="1472" y="61"/>
                    <a:pt x="1473" y="61"/>
                  </a:cubicBezTo>
                  <a:cubicBezTo>
                    <a:pt x="1474" y="62"/>
                    <a:pt x="1475" y="63"/>
                    <a:pt x="1476" y="63"/>
                  </a:cubicBezTo>
                  <a:cubicBezTo>
                    <a:pt x="1479" y="65"/>
                    <a:pt x="1481" y="65"/>
                    <a:pt x="1484" y="66"/>
                  </a:cubicBezTo>
                  <a:cubicBezTo>
                    <a:pt x="1489" y="68"/>
                    <a:pt x="1494" y="69"/>
                    <a:pt x="1498" y="70"/>
                  </a:cubicBezTo>
                  <a:cubicBezTo>
                    <a:pt x="1508" y="72"/>
                    <a:pt x="1517" y="73"/>
                    <a:pt x="1526" y="75"/>
                  </a:cubicBezTo>
                  <a:cubicBezTo>
                    <a:pt x="1533" y="75"/>
                    <a:pt x="1541" y="76"/>
                    <a:pt x="1549" y="77"/>
                  </a:cubicBezTo>
                  <a:cubicBezTo>
                    <a:pt x="1558" y="78"/>
                    <a:pt x="1566" y="79"/>
                    <a:pt x="1575" y="80"/>
                  </a:cubicBezTo>
                  <a:cubicBezTo>
                    <a:pt x="1592" y="82"/>
                    <a:pt x="1609" y="84"/>
                    <a:pt x="1621" y="84"/>
                  </a:cubicBezTo>
                  <a:cubicBezTo>
                    <a:pt x="1642" y="86"/>
                    <a:pt x="1675" y="89"/>
                    <a:pt x="1704" y="91"/>
                  </a:cubicBezTo>
                  <a:cubicBezTo>
                    <a:pt x="1701" y="91"/>
                    <a:pt x="1701" y="91"/>
                    <a:pt x="1701" y="91"/>
                  </a:cubicBezTo>
                  <a:cubicBezTo>
                    <a:pt x="1734" y="93"/>
                    <a:pt x="1775" y="96"/>
                    <a:pt x="1797" y="97"/>
                  </a:cubicBezTo>
                  <a:cubicBezTo>
                    <a:pt x="1807" y="99"/>
                    <a:pt x="1821" y="101"/>
                    <a:pt x="1835" y="102"/>
                  </a:cubicBezTo>
                  <a:cubicBezTo>
                    <a:pt x="1840" y="103"/>
                    <a:pt x="1847" y="103"/>
                    <a:pt x="1855" y="104"/>
                  </a:cubicBezTo>
                  <a:cubicBezTo>
                    <a:pt x="1862" y="105"/>
                    <a:pt x="1871" y="106"/>
                    <a:pt x="1880" y="107"/>
                  </a:cubicBezTo>
                  <a:cubicBezTo>
                    <a:pt x="1884" y="108"/>
                    <a:pt x="1889" y="109"/>
                    <a:pt x="1893" y="109"/>
                  </a:cubicBezTo>
                  <a:cubicBezTo>
                    <a:pt x="1900" y="110"/>
                    <a:pt x="1900" y="110"/>
                    <a:pt x="1900" y="110"/>
                  </a:cubicBezTo>
                  <a:cubicBezTo>
                    <a:pt x="1902" y="111"/>
                    <a:pt x="1904" y="112"/>
                    <a:pt x="1906" y="112"/>
                  </a:cubicBezTo>
                  <a:cubicBezTo>
                    <a:pt x="1908" y="113"/>
                    <a:pt x="1911" y="113"/>
                    <a:pt x="1913" y="114"/>
                  </a:cubicBezTo>
                  <a:cubicBezTo>
                    <a:pt x="1915" y="114"/>
                    <a:pt x="1917" y="115"/>
                    <a:pt x="1919" y="116"/>
                  </a:cubicBezTo>
                  <a:cubicBezTo>
                    <a:pt x="1920" y="117"/>
                    <a:pt x="1922" y="118"/>
                    <a:pt x="1922" y="119"/>
                  </a:cubicBezTo>
                  <a:cubicBezTo>
                    <a:pt x="1923" y="120"/>
                    <a:pt x="1923" y="120"/>
                    <a:pt x="1922" y="121"/>
                  </a:cubicBezTo>
                  <a:cubicBezTo>
                    <a:pt x="1921" y="122"/>
                    <a:pt x="1919" y="123"/>
                    <a:pt x="1917" y="124"/>
                  </a:cubicBezTo>
                  <a:cubicBezTo>
                    <a:pt x="1914" y="125"/>
                    <a:pt x="1912" y="126"/>
                    <a:pt x="1908" y="127"/>
                  </a:cubicBezTo>
                  <a:cubicBezTo>
                    <a:pt x="1902" y="128"/>
                    <a:pt x="1897" y="130"/>
                    <a:pt x="1896" y="129"/>
                  </a:cubicBezTo>
                  <a:cubicBezTo>
                    <a:pt x="1890" y="130"/>
                    <a:pt x="1884" y="132"/>
                    <a:pt x="1878" y="133"/>
                  </a:cubicBezTo>
                  <a:cubicBezTo>
                    <a:pt x="1873" y="134"/>
                    <a:pt x="1867" y="135"/>
                    <a:pt x="1860" y="136"/>
                  </a:cubicBezTo>
                  <a:cubicBezTo>
                    <a:pt x="1848" y="138"/>
                    <a:pt x="1836" y="139"/>
                    <a:pt x="1823" y="140"/>
                  </a:cubicBezTo>
                  <a:cubicBezTo>
                    <a:pt x="1811" y="142"/>
                    <a:pt x="1798" y="144"/>
                    <a:pt x="1785" y="145"/>
                  </a:cubicBezTo>
                  <a:cubicBezTo>
                    <a:pt x="1772" y="146"/>
                    <a:pt x="1759" y="147"/>
                    <a:pt x="1745" y="148"/>
                  </a:cubicBezTo>
                  <a:cubicBezTo>
                    <a:pt x="1693" y="153"/>
                    <a:pt x="1639" y="157"/>
                    <a:pt x="1589" y="161"/>
                  </a:cubicBezTo>
                  <a:cubicBezTo>
                    <a:pt x="1591" y="161"/>
                    <a:pt x="1591" y="161"/>
                    <a:pt x="1591" y="161"/>
                  </a:cubicBezTo>
                  <a:cubicBezTo>
                    <a:pt x="1578" y="162"/>
                    <a:pt x="1563" y="165"/>
                    <a:pt x="1550" y="167"/>
                  </a:cubicBezTo>
                  <a:cubicBezTo>
                    <a:pt x="1549" y="167"/>
                    <a:pt x="1549" y="167"/>
                    <a:pt x="1552" y="167"/>
                  </a:cubicBezTo>
                  <a:cubicBezTo>
                    <a:pt x="1533" y="168"/>
                    <a:pt x="1516" y="169"/>
                    <a:pt x="1498" y="172"/>
                  </a:cubicBezTo>
                  <a:cubicBezTo>
                    <a:pt x="1498" y="171"/>
                    <a:pt x="1498" y="171"/>
                    <a:pt x="1501" y="171"/>
                  </a:cubicBezTo>
                  <a:cubicBezTo>
                    <a:pt x="1484" y="173"/>
                    <a:pt x="1466" y="174"/>
                    <a:pt x="1446" y="177"/>
                  </a:cubicBezTo>
                  <a:cubicBezTo>
                    <a:pt x="1445" y="177"/>
                    <a:pt x="1445" y="177"/>
                    <a:pt x="1445" y="177"/>
                  </a:cubicBezTo>
                  <a:cubicBezTo>
                    <a:pt x="1445" y="177"/>
                    <a:pt x="1442" y="178"/>
                    <a:pt x="1439" y="178"/>
                  </a:cubicBezTo>
                  <a:cubicBezTo>
                    <a:pt x="1436" y="179"/>
                    <a:pt x="1432" y="179"/>
                    <a:pt x="1432" y="179"/>
                  </a:cubicBezTo>
                  <a:cubicBezTo>
                    <a:pt x="1433" y="179"/>
                    <a:pt x="1433" y="178"/>
                    <a:pt x="1440" y="177"/>
                  </a:cubicBezTo>
                  <a:cubicBezTo>
                    <a:pt x="1421" y="180"/>
                    <a:pt x="1401" y="183"/>
                    <a:pt x="1382" y="186"/>
                  </a:cubicBezTo>
                  <a:cubicBezTo>
                    <a:pt x="1372" y="187"/>
                    <a:pt x="1362" y="189"/>
                    <a:pt x="1352" y="191"/>
                  </a:cubicBezTo>
                  <a:cubicBezTo>
                    <a:pt x="1338" y="194"/>
                    <a:pt x="1338" y="194"/>
                    <a:pt x="1338" y="194"/>
                  </a:cubicBezTo>
                  <a:cubicBezTo>
                    <a:pt x="1330" y="195"/>
                    <a:pt x="1330" y="195"/>
                    <a:pt x="1330" y="195"/>
                  </a:cubicBezTo>
                  <a:cubicBezTo>
                    <a:pt x="1323" y="197"/>
                    <a:pt x="1323" y="197"/>
                    <a:pt x="1323" y="197"/>
                  </a:cubicBezTo>
                  <a:cubicBezTo>
                    <a:pt x="1304" y="202"/>
                    <a:pt x="1284" y="206"/>
                    <a:pt x="1266" y="214"/>
                  </a:cubicBezTo>
                  <a:cubicBezTo>
                    <a:pt x="1256" y="217"/>
                    <a:pt x="1247" y="221"/>
                    <a:pt x="1238" y="226"/>
                  </a:cubicBezTo>
                  <a:cubicBezTo>
                    <a:pt x="1234" y="229"/>
                    <a:pt x="1229" y="232"/>
                    <a:pt x="1225" y="235"/>
                  </a:cubicBezTo>
                  <a:cubicBezTo>
                    <a:pt x="1221" y="239"/>
                    <a:pt x="1218" y="243"/>
                    <a:pt x="1215" y="248"/>
                  </a:cubicBezTo>
                  <a:cubicBezTo>
                    <a:pt x="1214" y="250"/>
                    <a:pt x="1214" y="253"/>
                    <a:pt x="1214" y="256"/>
                  </a:cubicBezTo>
                  <a:cubicBezTo>
                    <a:pt x="1214" y="259"/>
                    <a:pt x="1215" y="262"/>
                    <a:pt x="1216" y="264"/>
                  </a:cubicBezTo>
                  <a:cubicBezTo>
                    <a:pt x="1219" y="269"/>
                    <a:pt x="1223" y="273"/>
                    <a:pt x="1227" y="276"/>
                  </a:cubicBezTo>
                  <a:cubicBezTo>
                    <a:pt x="1236" y="282"/>
                    <a:pt x="1245" y="286"/>
                    <a:pt x="1255" y="290"/>
                  </a:cubicBezTo>
                  <a:cubicBezTo>
                    <a:pt x="1273" y="298"/>
                    <a:pt x="1293" y="303"/>
                    <a:pt x="1312" y="308"/>
                  </a:cubicBezTo>
                  <a:cubicBezTo>
                    <a:pt x="1352" y="317"/>
                    <a:pt x="1391" y="324"/>
                    <a:pt x="1431" y="331"/>
                  </a:cubicBezTo>
                  <a:cubicBezTo>
                    <a:pt x="1425" y="330"/>
                    <a:pt x="1425" y="330"/>
                    <a:pt x="1425" y="330"/>
                  </a:cubicBezTo>
                  <a:cubicBezTo>
                    <a:pt x="1425" y="330"/>
                    <a:pt x="1433" y="332"/>
                    <a:pt x="1440" y="333"/>
                  </a:cubicBezTo>
                  <a:cubicBezTo>
                    <a:pt x="1448" y="333"/>
                    <a:pt x="1456" y="334"/>
                    <a:pt x="1456" y="334"/>
                  </a:cubicBezTo>
                  <a:cubicBezTo>
                    <a:pt x="1456" y="335"/>
                    <a:pt x="1454" y="335"/>
                    <a:pt x="1453" y="334"/>
                  </a:cubicBezTo>
                  <a:cubicBezTo>
                    <a:pt x="1492" y="341"/>
                    <a:pt x="1533" y="346"/>
                    <a:pt x="1571" y="352"/>
                  </a:cubicBezTo>
                  <a:cubicBezTo>
                    <a:pt x="1571" y="352"/>
                    <a:pt x="1565" y="351"/>
                    <a:pt x="1570" y="352"/>
                  </a:cubicBezTo>
                  <a:cubicBezTo>
                    <a:pt x="1599" y="356"/>
                    <a:pt x="1615" y="360"/>
                    <a:pt x="1630" y="360"/>
                  </a:cubicBezTo>
                  <a:cubicBezTo>
                    <a:pt x="1631" y="361"/>
                    <a:pt x="1632" y="361"/>
                    <a:pt x="1629" y="361"/>
                  </a:cubicBezTo>
                  <a:cubicBezTo>
                    <a:pt x="1668" y="367"/>
                    <a:pt x="1708" y="373"/>
                    <a:pt x="1748" y="379"/>
                  </a:cubicBezTo>
                  <a:cubicBezTo>
                    <a:pt x="1778" y="383"/>
                    <a:pt x="1778" y="383"/>
                    <a:pt x="1778" y="383"/>
                  </a:cubicBezTo>
                  <a:cubicBezTo>
                    <a:pt x="1788" y="385"/>
                    <a:pt x="1798" y="387"/>
                    <a:pt x="1808" y="389"/>
                  </a:cubicBezTo>
                  <a:cubicBezTo>
                    <a:pt x="1828" y="392"/>
                    <a:pt x="1848" y="397"/>
                    <a:pt x="1867" y="401"/>
                  </a:cubicBezTo>
                  <a:cubicBezTo>
                    <a:pt x="1875" y="402"/>
                    <a:pt x="1884" y="404"/>
                    <a:pt x="1892" y="406"/>
                  </a:cubicBezTo>
                  <a:cubicBezTo>
                    <a:pt x="1896" y="407"/>
                    <a:pt x="1900" y="408"/>
                    <a:pt x="1905" y="409"/>
                  </a:cubicBezTo>
                  <a:cubicBezTo>
                    <a:pt x="1909" y="410"/>
                    <a:pt x="1913" y="411"/>
                    <a:pt x="1917" y="412"/>
                  </a:cubicBezTo>
                  <a:cubicBezTo>
                    <a:pt x="1934" y="416"/>
                    <a:pt x="1951" y="422"/>
                    <a:pt x="1967" y="428"/>
                  </a:cubicBezTo>
                  <a:cubicBezTo>
                    <a:pt x="1980" y="434"/>
                    <a:pt x="1980" y="434"/>
                    <a:pt x="1980" y="434"/>
                  </a:cubicBezTo>
                  <a:cubicBezTo>
                    <a:pt x="1983" y="436"/>
                    <a:pt x="1987" y="438"/>
                    <a:pt x="1991" y="440"/>
                  </a:cubicBezTo>
                  <a:cubicBezTo>
                    <a:pt x="1999" y="445"/>
                    <a:pt x="2006" y="450"/>
                    <a:pt x="2012" y="457"/>
                  </a:cubicBezTo>
                  <a:cubicBezTo>
                    <a:pt x="2015" y="460"/>
                    <a:pt x="2017" y="464"/>
                    <a:pt x="2019" y="467"/>
                  </a:cubicBezTo>
                  <a:cubicBezTo>
                    <a:pt x="2019" y="470"/>
                    <a:pt x="2020" y="471"/>
                    <a:pt x="2021" y="474"/>
                  </a:cubicBezTo>
                  <a:cubicBezTo>
                    <a:pt x="2021" y="476"/>
                    <a:pt x="2022" y="478"/>
                    <a:pt x="2021" y="480"/>
                  </a:cubicBezTo>
                  <a:cubicBezTo>
                    <a:pt x="2021" y="489"/>
                    <a:pt x="2017" y="497"/>
                    <a:pt x="2012" y="503"/>
                  </a:cubicBezTo>
                  <a:cubicBezTo>
                    <a:pt x="2012" y="503"/>
                    <a:pt x="2012" y="503"/>
                    <a:pt x="2012" y="503"/>
                  </a:cubicBezTo>
                  <a:cubicBezTo>
                    <a:pt x="2010" y="505"/>
                    <a:pt x="2008" y="507"/>
                    <a:pt x="2006" y="509"/>
                  </a:cubicBezTo>
                  <a:cubicBezTo>
                    <a:pt x="2004" y="510"/>
                    <a:pt x="2002" y="512"/>
                    <a:pt x="1999" y="514"/>
                  </a:cubicBezTo>
                  <a:cubicBezTo>
                    <a:pt x="1995" y="517"/>
                    <a:pt x="1990" y="520"/>
                    <a:pt x="1985" y="523"/>
                  </a:cubicBezTo>
                  <a:cubicBezTo>
                    <a:pt x="1980" y="526"/>
                    <a:pt x="1975" y="528"/>
                    <a:pt x="1970" y="531"/>
                  </a:cubicBezTo>
                  <a:cubicBezTo>
                    <a:pt x="1965" y="533"/>
                    <a:pt x="1959" y="536"/>
                    <a:pt x="1954" y="538"/>
                  </a:cubicBezTo>
                  <a:cubicBezTo>
                    <a:pt x="1933" y="547"/>
                    <a:pt x="1911" y="554"/>
                    <a:pt x="1888" y="560"/>
                  </a:cubicBezTo>
                  <a:cubicBezTo>
                    <a:pt x="1872" y="565"/>
                    <a:pt x="1872" y="565"/>
                    <a:pt x="1872" y="565"/>
                  </a:cubicBezTo>
                  <a:cubicBezTo>
                    <a:pt x="1855" y="569"/>
                    <a:pt x="1855" y="569"/>
                    <a:pt x="1855" y="569"/>
                  </a:cubicBezTo>
                  <a:cubicBezTo>
                    <a:pt x="1820" y="578"/>
                    <a:pt x="1820" y="578"/>
                    <a:pt x="1820" y="578"/>
                  </a:cubicBezTo>
                  <a:cubicBezTo>
                    <a:pt x="1809" y="581"/>
                    <a:pt x="1798" y="584"/>
                    <a:pt x="1786" y="586"/>
                  </a:cubicBezTo>
                  <a:cubicBezTo>
                    <a:pt x="1775" y="589"/>
                    <a:pt x="1764" y="591"/>
                    <a:pt x="1752" y="594"/>
                  </a:cubicBezTo>
                  <a:cubicBezTo>
                    <a:pt x="1747" y="595"/>
                    <a:pt x="1743" y="596"/>
                    <a:pt x="1739" y="597"/>
                  </a:cubicBezTo>
                  <a:cubicBezTo>
                    <a:pt x="1734" y="598"/>
                    <a:pt x="1730" y="599"/>
                    <a:pt x="1726" y="600"/>
                  </a:cubicBezTo>
                  <a:cubicBezTo>
                    <a:pt x="1717" y="601"/>
                    <a:pt x="1709" y="603"/>
                    <a:pt x="1702" y="604"/>
                  </a:cubicBezTo>
                  <a:cubicBezTo>
                    <a:pt x="1686" y="608"/>
                    <a:pt x="1670" y="611"/>
                    <a:pt x="1651" y="615"/>
                  </a:cubicBezTo>
                  <a:cubicBezTo>
                    <a:pt x="1650" y="615"/>
                    <a:pt x="1650" y="615"/>
                    <a:pt x="1650" y="615"/>
                  </a:cubicBezTo>
                  <a:cubicBezTo>
                    <a:pt x="1586" y="630"/>
                    <a:pt x="1514" y="639"/>
                    <a:pt x="1448" y="654"/>
                  </a:cubicBezTo>
                  <a:cubicBezTo>
                    <a:pt x="1452" y="652"/>
                    <a:pt x="1452" y="652"/>
                    <a:pt x="1452" y="652"/>
                  </a:cubicBezTo>
                  <a:cubicBezTo>
                    <a:pt x="1442" y="655"/>
                    <a:pt x="1412" y="660"/>
                    <a:pt x="1416" y="661"/>
                  </a:cubicBezTo>
                  <a:cubicBezTo>
                    <a:pt x="1404" y="662"/>
                    <a:pt x="1404" y="662"/>
                    <a:pt x="1404" y="662"/>
                  </a:cubicBezTo>
                  <a:cubicBezTo>
                    <a:pt x="1359" y="673"/>
                    <a:pt x="1321" y="677"/>
                    <a:pt x="1266" y="690"/>
                  </a:cubicBezTo>
                  <a:cubicBezTo>
                    <a:pt x="1269" y="689"/>
                    <a:pt x="1269" y="689"/>
                    <a:pt x="1269" y="689"/>
                  </a:cubicBezTo>
                  <a:cubicBezTo>
                    <a:pt x="1254" y="692"/>
                    <a:pt x="1237" y="696"/>
                    <a:pt x="1226" y="698"/>
                  </a:cubicBezTo>
                  <a:cubicBezTo>
                    <a:pt x="1228" y="697"/>
                    <a:pt x="1227" y="697"/>
                    <a:pt x="1231" y="697"/>
                  </a:cubicBezTo>
                  <a:cubicBezTo>
                    <a:pt x="1207" y="701"/>
                    <a:pt x="1183" y="706"/>
                    <a:pt x="1158" y="711"/>
                  </a:cubicBezTo>
                  <a:cubicBezTo>
                    <a:pt x="1146" y="714"/>
                    <a:pt x="1133" y="716"/>
                    <a:pt x="1121" y="719"/>
                  </a:cubicBezTo>
                  <a:cubicBezTo>
                    <a:pt x="1109" y="722"/>
                    <a:pt x="1096" y="725"/>
                    <a:pt x="1084" y="728"/>
                  </a:cubicBezTo>
                  <a:cubicBezTo>
                    <a:pt x="1089" y="726"/>
                    <a:pt x="1089" y="726"/>
                    <a:pt x="1089" y="726"/>
                  </a:cubicBezTo>
                  <a:cubicBezTo>
                    <a:pt x="1066" y="732"/>
                    <a:pt x="1023" y="741"/>
                    <a:pt x="992" y="749"/>
                  </a:cubicBezTo>
                  <a:cubicBezTo>
                    <a:pt x="994" y="748"/>
                    <a:pt x="994" y="748"/>
                    <a:pt x="994" y="748"/>
                  </a:cubicBezTo>
                  <a:cubicBezTo>
                    <a:pt x="978" y="752"/>
                    <a:pt x="978" y="752"/>
                    <a:pt x="978" y="752"/>
                  </a:cubicBezTo>
                  <a:cubicBezTo>
                    <a:pt x="978" y="752"/>
                    <a:pt x="978" y="752"/>
                    <a:pt x="978" y="752"/>
                  </a:cubicBezTo>
                  <a:cubicBezTo>
                    <a:pt x="938" y="762"/>
                    <a:pt x="900" y="772"/>
                    <a:pt x="861" y="782"/>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3" name="Freeform 116">
              <a:extLst>
                <a:ext uri="{FF2B5EF4-FFF2-40B4-BE49-F238E27FC236}">
                  <a16:creationId xmlns:a16="http://schemas.microsoft.com/office/drawing/2014/main" id="{1EC90F3A-7666-6E4A-915C-A4E0897F7A93}"/>
                </a:ext>
              </a:extLst>
            </p:cNvPr>
            <p:cNvSpPr>
              <a:spLocks/>
            </p:cNvSpPr>
            <p:nvPr/>
          </p:nvSpPr>
          <p:spPr bwMode="auto">
            <a:xfrm>
              <a:off x="12074958" y="5783263"/>
              <a:ext cx="6350" cy="3175"/>
            </a:xfrm>
            <a:custGeom>
              <a:avLst/>
              <a:gdLst>
                <a:gd name="T0" fmla="*/ 0 w 2"/>
                <a:gd name="T1" fmla="*/ 1 h 1"/>
                <a:gd name="T2" fmla="*/ 1 w 2"/>
                <a:gd name="T3" fmla="*/ 1 h 1"/>
                <a:gd name="T4" fmla="*/ 0 w 2"/>
                <a:gd name="T5" fmla="*/ 1 h 1"/>
              </a:gdLst>
              <a:ahLst/>
              <a:cxnLst>
                <a:cxn ang="0">
                  <a:pos x="T0" y="T1"/>
                </a:cxn>
                <a:cxn ang="0">
                  <a:pos x="T2" y="T3"/>
                </a:cxn>
                <a:cxn ang="0">
                  <a:pos x="T4" y="T5"/>
                </a:cxn>
              </a:cxnLst>
              <a:rect l="0" t="0" r="r" b="b"/>
              <a:pathLst>
                <a:path w="2" h="1">
                  <a:moveTo>
                    <a:pt x="0" y="1"/>
                  </a:moveTo>
                  <a:cubicBezTo>
                    <a:pt x="1" y="1"/>
                    <a:pt x="1" y="1"/>
                    <a:pt x="1" y="1"/>
                  </a:cubicBezTo>
                  <a:cubicBezTo>
                    <a:pt x="2" y="0"/>
                    <a:pt x="1" y="0"/>
                    <a:pt x="0" y="1"/>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4" name="Freeform 121">
              <a:extLst>
                <a:ext uri="{FF2B5EF4-FFF2-40B4-BE49-F238E27FC236}">
                  <a16:creationId xmlns:a16="http://schemas.microsoft.com/office/drawing/2014/main" id="{9BF7BBFA-8EAB-134E-BDF3-1F3A854A615C}"/>
                </a:ext>
              </a:extLst>
            </p:cNvPr>
            <p:cNvSpPr>
              <a:spLocks/>
            </p:cNvSpPr>
            <p:nvPr/>
          </p:nvSpPr>
          <p:spPr bwMode="auto">
            <a:xfrm>
              <a:off x="17020021" y="2976563"/>
              <a:ext cx="9525"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2" y="0"/>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5" name="Freeform 122">
              <a:extLst>
                <a:ext uri="{FF2B5EF4-FFF2-40B4-BE49-F238E27FC236}">
                  <a16:creationId xmlns:a16="http://schemas.microsoft.com/office/drawing/2014/main" id="{4F77ABF3-6FA3-0F42-BD44-F5D15690AB6E}"/>
                </a:ext>
              </a:extLst>
            </p:cNvPr>
            <p:cNvSpPr>
              <a:spLocks/>
            </p:cNvSpPr>
            <p:nvPr/>
          </p:nvSpPr>
          <p:spPr bwMode="auto">
            <a:xfrm>
              <a:off x="12878233" y="2728913"/>
              <a:ext cx="5619750" cy="3778250"/>
            </a:xfrm>
            <a:custGeom>
              <a:avLst/>
              <a:gdLst>
                <a:gd name="T0" fmla="*/ 1377 w 1658"/>
                <a:gd name="T1" fmla="*/ 113 h 1115"/>
                <a:gd name="T2" fmla="*/ 1342 w 1658"/>
                <a:gd name="T3" fmla="*/ 88 h 1115"/>
                <a:gd name="T4" fmla="*/ 1270 w 1658"/>
                <a:gd name="T5" fmla="*/ 75 h 1115"/>
                <a:gd name="T6" fmla="*/ 1026 w 1658"/>
                <a:gd name="T7" fmla="*/ 56 h 1115"/>
                <a:gd name="T8" fmla="*/ 915 w 1658"/>
                <a:gd name="T9" fmla="*/ 46 h 1115"/>
                <a:gd name="T10" fmla="*/ 896 w 1658"/>
                <a:gd name="T11" fmla="*/ 31 h 1115"/>
                <a:gd name="T12" fmla="*/ 986 w 1658"/>
                <a:gd name="T13" fmla="*/ 19 h 1115"/>
                <a:gd name="T14" fmla="*/ 1235 w 1658"/>
                <a:gd name="T15" fmla="*/ 1 h 1115"/>
                <a:gd name="T16" fmla="*/ 1163 w 1658"/>
                <a:gd name="T17" fmla="*/ 6 h 1115"/>
                <a:gd name="T18" fmla="*/ 962 w 1658"/>
                <a:gd name="T19" fmla="*/ 20 h 1115"/>
                <a:gd name="T20" fmla="*/ 896 w 1658"/>
                <a:gd name="T21" fmla="*/ 30 h 1115"/>
                <a:gd name="T22" fmla="*/ 889 w 1658"/>
                <a:gd name="T23" fmla="*/ 39 h 1115"/>
                <a:gd name="T24" fmla="*/ 909 w 1658"/>
                <a:gd name="T25" fmla="*/ 46 h 1115"/>
                <a:gd name="T26" fmla="*/ 1292 w 1658"/>
                <a:gd name="T27" fmla="*/ 81 h 1115"/>
                <a:gd name="T28" fmla="*/ 1347 w 1658"/>
                <a:gd name="T29" fmla="*/ 92 h 1115"/>
                <a:gd name="T30" fmla="*/ 1376 w 1658"/>
                <a:gd name="T31" fmla="*/ 107 h 1115"/>
                <a:gd name="T32" fmla="*/ 1367 w 1658"/>
                <a:gd name="T33" fmla="*/ 119 h 1115"/>
                <a:gd name="T34" fmla="*/ 1272 w 1658"/>
                <a:gd name="T35" fmla="*/ 141 h 1115"/>
                <a:gd name="T36" fmla="*/ 917 w 1658"/>
                <a:gd name="T37" fmla="*/ 178 h 1115"/>
                <a:gd name="T38" fmla="*/ 810 w 1658"/>
                <a:gd name="T39" fmla="*/ 192 h 1115"/>
                <a:gd name="T40" fmla="*/ 730 w 1658"/>
                <a:gd name="T41" fmla="*/ 228 h 1115"/>
                <a:gd name="T42" fmla="*/ 827 w 1658"/>
                <a:gd name="T43" fmla="*/ 264 h 1115"/>
                <a:gd name="T44" fmla="*/ 946 w 1658"/>
                <a:gd name="T45" fmla="*/ 282 h 1115"/>
                <a:gd name="T46" fmla="*/ 1252 w 1658"/>
                <a:gd name="T47" fmla="*/ 323 h 1115"/>
                <a:gd name="T48" fmla="*/ 1389 w 1658"/>
                <a:gd name="T49" fmla="*/ 347 h 1115"/>
                <a:gd name="T50" fmla="*/ 1471 w 1658"/>
                <a:gd name="T51" fmla="*/ 368 h 1115"/>
                <a:gd name="T52" fmla="*/ 1612 w 1658"/>
                <a:gd name="T53" fmla="*/ 431 h 1115"/>
                <a:gd name="T54" fmla="*/ 1654 w 1658"/>
                <a:gd name="T55" fmla="*/ 490 h 1115"/>
                <a:gd name="T56" fmla="*/ 1477 w 1658"/>
                <a:gd name="T57" fmla="*/ 634 h 1115"/>
                <a:gd name="T58" fmla="*/ 1308 w 1658"/>
                <a:gd name="T59" fmla="*/ 688 h 1115"/>
                <a:gd name="T60" fmla="*/ 1142 w 1658"/>
                <a:gd name="T61" fmla="*/ 730 h 1115"/>
                <a:gd name="T62" fmla="*/ 464 w 1658"/>
                <a:gd name="T63" fmla="*/ 899 h 1115"/>
                <a:gd name="T64" fmla="*/ 121 w 1658"/>
                <a:gd name="T65" fmla="*/ 1034 h 1115"/>
                <a:gd name="T66" fmla="*/ 60 w 1658"/>
                <a:gd name="T67" fmla="*/ 1071 h 1115"/>
                <a:gd name="T68" fmla="*/ 12 w 1658"/>
                <a:gd name="T69" fmla="*/ 1108 h 1115"/>
                <a:gd name="T70" fmla="*/ 46 w 1658"/>
                <a:gd name="T71" fmla="*/ 1084 h 1115"/>
                <a:gd name="T72" fmla="*/ 107 w 1658"/>
                <a:gd name="T73" fmla="*/ 1045 h 1115"/>
                <a:gd name="T74" fmla="*/ 203 w 1658"/>
                <a:gd name="T75" fmla="*/ 995 h 1115"/>
                <a:gd name="T76" fmla="*/ 253 w 1658"/>
                <a:gd name="T77" fmla="*/ 974 h 1115"/>
                <a:gd name="T78" fmla="*/ 491 w 1658"/>
                <a:gd name="T79" fmla="*/ 893 h 1115"/>
                <a:gd name="T80" fmla="*/ 648 w 1658"/>
                <a:gd name="T81" fmla="*/ 850 h 1115"/>
                <a:gd name="T82" fmla="*/ 1110 w 1658"/>
                <a:gd name="T83" fmla="*/ 742 h 1115"/>
                <a:gd name="T84" fmla="*/ 1191 w 1658"/>
                <a:gd name="T85" fmla="*/ 721 h 1115"/>
                <a:gd name="T86" fmla="*/ 1244 w 1658"/>
                <a:gd name="T87" fmla="*/ 708 h 1115"/>
                <a:gd name="T88" fmla="*/ 1400 w 1658"/>
                <a:gd name="T89" fmla="*/ 664 h 1115"/>
                <a:gd name="T90" fmla="*/ 1554 w 1658"/>
                <a:gd name="T91" fmla="*/ 604 h 1115"/>
                <a:gd name="T92" fmla="*/ 1647 w 1658"/>
                <a:gd name="T93" fmla="*/ 532 h 1115"/>
                <a:gd name="T94" fmla="*/ 1657 w 1658"/>
                <a:gd name="T95" fmla="*/ 493 h 1115"/>
                <a:gd name="T96" fmla="*/ 1584 w 1658"/>
                <a:gd name="T97" fmla="*/ 409 h 1115"/>
                <a:gd name="T98" fmla="*/ 1513 w 1658"/>
                <a:gd name="T99" fmla="*/ 379 h 1115"/>
                <a:gd name="T100" fmla="*/ 1329 w 1658"/>
                <a:gd name="T101" fmla="*/ 333 h 1115"/>
                <a:gd name="T102" fmla="*/ 1162 w 1658"/>
                <a:gd name="T103" fmla="*/ 308 h 1115"/>
                <a:gd name="T104" fmla="*/ 793 w 1658"/>
                <a:gd name="T105" fmla="*/ 255 h 1115"/>
                <a:gd name="T106" fmla="*/ 734 w 1658"/>
                <a:gd name="T107" fmla="*/ 227 h 1115"/>
                <a:gd name="T108" fmla="*/ 819 w 1658"/>
                <a:gd name="T109" fmla="*/ 194 h 1115"/>
                <a:gd name="T110" fmla="*/ 859 w 1658"/>
                <a:gd name="T111" fmla="*/ 188 h 1115"/>
                <a:gd name="T112" fmla="*/ 1024 w 1658"/>
                <a:gd name="T113" fmla="*/ 170 h 1115"/>
                <a:gd name="T114" fmla="*/ 1242 w 1658"/>
                <a:gd name="T115" fmla="*/ 148 h 1115"/>
                <a:gd name="T116" fmla="*/ 1283 w 1658"/>
                <a:gd name="T117" fmla="*/ 14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115">
                  <a:moveTo>
                    <a:pt x="1363" y="123"/>
                  </a:moveTo>
                  <a:cubicBezTo>
                    <a:pt x="1361" y="125"/>
                    <a:pt x="1361" y="125"/>
                    <a:pt x="1361" y="125"/>
                  </a:cubicBezTo>
                  <a:cubicBezTo>
                    <a:pt x="1365" y="123"/>
                    <a:pt x="1369" y="121"/>
                    <a:pt x="1373" y="118"/>
                  </a:cubicBezTo>
                  <a:cubicBezTo>
                    <a:pt x="1374" y="118"/>
                    <a:pt x="1374" y="117"/>
                    <a:pt x="1375" y="116"/>
                  </a:cubicBezTo>
                  <a:cubicBezTo>
                    <a:pt x="1376" y="115"/>
                    <a:pt x="1377" y="114"/>
                    <a:pt x="1377" y="113"/>
                  </a:cubicBezTo>
                  <a:cubicBezTo>
                    <a:pt x="1379" y="111"/>
                    <a:pt x="1379" y="109"/>
                    <a:pt x="1378" y="106"/>
                  </a:cubicBezTo>
                  <a:cubicBezTo>
                    <a:pt x="1376" y="102"/>
                    <a:pt x="1372" y="99"/>
                    <a:pt x="1368" y="97"/>
                  </a:cubicBezTo>
                  <a:cubicBezTo>
                    <a:pt x="1366" y="96"/>
                    <a:pt x="1364" y="95"/>
                    <a:pt x="1361" y="94"/>
                  </a:cubicBezTo>
                  <a:cubicBezTo>
                    <a:pt x="1355" y="92"/>
                    <a:pt x="1355" y="92"/>
                    <a:pt x="1355" y="92"/>
                  </a:cubicBezTo>
                  <a:cubicBezTo>
                    <a:pt x="1351" y="90"/>
                    <a:pt x="1346" y="89"/>
                    <a:pt x="1342" y="88"/>
                  </a:cubicBezTo>
                  <a:cubicBezTo>
                    <a:pt x="1339" y="87"/>
                    <a:pt x="1337" y="87"/>
                    <a:pt x="1335" y="86"/>
                  </a:cubicBezTo>
                  <a:cubicBezTo>
                    <a:pt x="1328" y="85"/>
                    <a:pt x="1328" y="85"/>
                    <a:pt x="1328" y="85"/>
                  </a:cubicBezTo>
                  <a:cubicBezTo>
                    <a:pt x="1319" y="83"/>
                    <a:pt x="1310" y="81"/>
                    <a:pt x="1301" y="80"/>
                  </a:cubicBezTo>
                  <a:cubicBezTo>
                    <a:pt x="1303" y="80"/>
                    <a:pt x="1303" y="80"/>
                    <a:pt x="1303" y="80"/>
                  </a:cubicBezTo>
                  <a:cubicBezTo>
                    <a:pt x="1292" y="78"/>
                    <a:pt x="1281" y="77"/>
                    <a:pt x="1270" y="75"/>
                  </a:cubicBezTo>
                  <a:cubicBezTo>
                    <a:pt x="1258" y="74"/>
                    <a:pt x="1247" y="72"/>
                    <a:pt x="1236" y="71"/>
                  </a:cubicBezTo>
                  <a:cubicBezTo>
                    <a:pt x="1214" y="69"/>
                    <a:pt x="1192" y="67"/>
                    <a:pt x="1170" y="66"/>
                  </a:cubicBezTo>
                  <a:cubicBezTo>
                    <a:pt x="1126" y="63"/>
                    <a:pt x="1082" y="60"/>
                    <a:pt x="1036" y="57"/>
                  </a:cubicBezTo>
                  <a:cubicBezTo>
                    <a:pt x="1038" y="57"/>
                    <a:pt x="1038" y="57"/>
                    <a:pt x="1040" y="57"/>
                  </a:cubicBezTo>
                  <a:cubicBezTo>
                    <a:pt x="1035" y="56"/>
                    <a:pt x="1031" y="56"/>
                    <a:pt x="1026" y="56"/>
                  </a:cubicBezTo>
                  <a:cubicBezTo>
                    <a:pt x="1024" y="56"/>
                    <a:pt x="1027" y="56"/>
                    <a:pt x="1029" y="56"/>
                  </a:cubicBezTo>
                  <a:cubicBezTo>
                    <a:pt x="1010" y="53"/>
                    <a:pt x="972" y="52"/>
                    <a:pt x="960" y="50"/>
                  </a:cubicBezTo>
                  <a:cubicBezTo>
                    <a:pt x="955" y="50"/>
                    <a:pt x="952" y="50"/>
                    <a:pt x="955" y="51"/>
                  </a:cubicBezTo>
                  <a:cubicBezTo>
                    <a:pt x="946" y="50"/>
                    <a:pt x="938" y="49"/>
                    <a:pt x="929" y="48"/>
                  </a:cubicBezTo>
                  <a:cubicBezTo>
                    <a:pt x="924" y="47"/>
                    <a:pt x="919" y="47"/>
                    <a:pt x="915" y="46"/>
                  </a:cubicBezTo>
                  <a:cubicBezTo>
                    <a:pt x="910" y="45"/>
                    <a:pt x="906" y="45"/>
                    <a:pt x="901" y="43"/>
                  </a:cubicBezTo>
                  <a:cubicBezTo>
                    <a:pt x="899" y="43"/>
                    <a:pt x="897" y="42"/>
                    <a:pt x="895" y="41"/>
                  </a:cubicBezTo>
                  <a:cubicBezTo>
                    <a:pt x="893" y="41"/>
                    <a:pt x="892" y="40"/>
                    <a:pt x="891" y="39"/>
                  </a:cubicBezTo>
                  <a:cubicBezTo>
                    <a:pt x="890" y="38"/>
                    <a:pt x="889" y="37"/>
                    <a:pt x="890" y="35"/>
                  </a:cubicBezTo>
                  <a:cubicBezTo>
                    <a:pt x="891" y="33"/>
                    <a:pt x="895" y="31"/>
                    <a:pt x="896" y="31"/>
                  </a:cubicBezTo>
                  <a:cubicBezTo>
                    <a:pt x="899" y="30"/>
                    <a:pt x="901" y="30"/>
                    <a:pt x="903" y="29"/>
                  </a:cubicBezTo>
                  <a:cubicBezTo>
                    <a:pt x="908" y="28"/>
                    <a:pt x="912" y="27"/>
                    <a:pt x="917" y="26"/>
                  </a:cubicBezTo>
                  <a:cubicBezTo>
                    <a:pt x="922" y="25"/>
                    <a:pt x="926" y="25"/>
                    <a:pt x="931" y="24"/>
                  </a:cubicBezTo>
                  <a:cubicBezTo>
                    <a:pt x="959" y="21"/>
                    <a:pt x="959" y="21"/>
                    <a:pt x="959" y="21"/>
                  </a:cubicBezTo>
                  <a:cubicBezTo>
                    <a:pt x="968" y="21"/>
                    <a:pt x="977" y="20"/>
                    <a:pt x="986" y="19"/>
                  </a:cubicBezTo>
                  <a:cubicBezTo>
                    <a:pt x="1005" y="17"/>
                    <a:pt x="1023" y="16"/>
                    <a:pt x="1041" y="15"/>
                  </a:cubicBezTo>
                  <a:cubicBezTo>
                    <a:pt x="1045" y="15"/>
                    <a:pt x="1045" y="15"/>
                    <a:pt x="1044" y="16"/>
                  </a:cubicBezTo>
                  <a:cubicBezTo>
                    <a:pt x="1075" y="13"/>
                    <a:pt x="1107" y="11"/>
                    <a:pt x="1139" y="9"/>
                  </a:cubicBezTo>
                  <a:cubicBezTo>
                    <a:pt x="1155" y="8"/>
                    <a:pt x="1171" y="7"/>
                    <a:pt x="1187" y="5"/>
                  </a:cubicBezTo>
                  <a:cubicBezTo>
                    <a:pt x="1203" y="4"/>
                    <a:pt x="1219" y="3"/>
                    <a:pt x="1235" y="1"/>
                  </a:cubicBezTo>
                  <a:cubicBezTo>
                    <a:pt x="1237" y="1"/>
                    <a:pt x="1228" y="2"/>
                    <a:pt x="1234" y="0"/>
                  </a:cubicBezTo>
                  <a:cubicBezTo>
                    <a:pt x="1214" y="2"/>
                    <a:pt x="1197" y="5"/>
                    <a:pt x="1179" y="6"/>
                  </a:cubicBezTo>
                  <a:cubicBezTo>
                    <a:pt x="1181" y="5"/>
                    <a:pt x="1181" y="5"/>
                    <a:pt x="1181" y="5"/>
                  </a:cubicBezTo>
                  <a:cubicBezTo>
                    <a:pt x="1168" y="6"/>
                    <a:pt x="1178" y="6"/>
                    <a:pt x="1164" y="7"/>
                  </a:cubicBezTo>
                  <a:cubicBezTo>
                    <a:pt x="1159" y="7"/>
                    <a:pt x="1166" y="6"/>
                    <a:pt x="1163" y="6"/>
                  </a:cubicBezTo>
                  <a:cubicBezTo>
                    <a:pt x="1135" y="8"/>
                    <a:pt x="1105" y="10"/>
                    <a:pt x="1078" y="12"/>
                  </a:cubicBezTo>
                  <a:cubicBezTo>
                    <a:pt x="1071" y="12"/>
                    <a:pt x="1047" y="14"/>
                    <a:pt x="1037" y="14"/>
                  </a:cubicBezTo>
                  <a:cubicBezTo>
                    <a:pt x="1029" y="15"/>
                    <a:pt x="1022" y="15"/>
                    <a:pt x="1019" y="16"/>
                  </a:cubicBezTo>
                  <a:cubicBezTo>
                    <a:pt x="1006" y="17"/>
                    <a:pt x="994" y="18"/>
                    <a:pt x="981" y="19"/>
                  </a:cubicBezTo>
                  <a:cubicBezTo>
                    <a:pt x="975" y="19"/>
                    <a:pt x="969" y="19"/>
                    <a:pt x="962" y="20"/>
                  </a:cubicBezTo>
                  <a:cubicBezTo>
                    <a:pt x="956" y="20"/>
                    <a:pt x="950" y="21"/>
                    <a:pt x="943" y="22"/>
                  </a:cubicBezTo>
                  <a:cubicBezTo>
                    <a:pt x="924" y="24"/>
                    <a:pt x="924" y="24"/>
                    <a:pt x="924" y="24"/>
                  </a:cubicBezTo>
                  <a:cubicBezTo>
                    <a:pt x="921" y="24"/>
                    <a:pt x="918" y="25"/>
                    <a:pt x="915" y="25"/>
                  </a:cubicBezTo>
                  <a:cubicBezTo>
                    <a:pt x="912" y="26"/>
                    <a:pt x="909" y="26"/>
                    <a:pt x="905" y="27"/>
                  </a:cubicBezTo>
                  <a:cubicBezTo>
                    <a:pt x="902" y="28"/>
                    <a:pt x="899" y="28"/>
                    <a:pt x="896" y="30"/>
                  </a:cubicBezTo>
                  <a:cubicBezTo>
                    <a:pt x="895" y="30"/>
                    <a:pt x="894" y="30"/>
                    <a:pt x="893" y="31"/>
                  </a:cubicBezTo>
                  <a:cubicBezTo>
                    <a:pt x="892" y="31"/>
                    <a:pt x="891" y="32"/>
                    <a:pt x="890" y="33"/>
                  </a:cubicBezTo>
                  <a:cubicBezTo>
                    <a:pt x="889" y="34"/>
                    <a:pt x="889" y="34"/>
                    <a:pt x="889" y="34"/>
                  </a:cubicBezTo>
                  <a:cubicBezTo>
                    <a:pt x="889" y="35"/>
                    <a:pt x="888" y="35"/>
                    <a:pt x="888" y="36"/>
                  </a:cubicBezTo>
                  <a:cubicBezTo>
                    <a:pt x="888" y="37"/>
                    <a:pt x="888" y="38"/>
                    <a:pt x="889" y="39"/>
                  </a:cubicBezTo>
                  <a:cubicBezTo>
                    <a:pt x="889" y="40"/>
                    <a:pt x="890" y="40"/>
                    <a:pt x="890" y="40"/>
                  </a:cubicBezTo>
                  <a:cubicBezTo>
                    <a:pt x="891" y="41"/>
                    <a:pt x="891" y="41"/>
                    <a:pt x="892" y="42"/>
                  </a:cubicBezTo>
                  <a:cubicBezTo>
                    <a:pt x="893" y="42"/>
                    <a:pt x="894" y="43"/>
                    <a:pt x="895" y="43"/>
                  </a:cubicBezTo>
                  <a:cubicBezTo>
                    <a:pt x="900" y="44"/>
                    <a:pt x="900" y="44"/>
                    <a:pt x="900" y="44"/>
                  </a:cubicBezTo>
                  <a:cubicBezTo>
                    <a:pt x="903" y="45"/>
                    <a:pt x="906" y="46"/>
                    <a:pt x="909" y="46"/>
                  </a:cubicBezTo>
                  <a:cubicBezTo>
                    <a:pt x="960" y="54"/>
                    <a:pt x="1011" y="56"/>
                    <a:pt x="1063" y="60"/>
                  </a:cubicBezTo>
                  <a:cubicBezTo>
                    <a:pt x="1111" y="62"/>
                    <a:pt x="1168" y="68"/>
                    <a:pt x="1225" y="73"/>
                  </a:cubicBezTo>
                  <a:cubicBezTo>
                    <a:pt x="1225" y="73"/>
                    <a:pt x="1225" y="73"/>
                    <a:pt x="1225" y="73"/>
                  </a:cubicBezTo>
                  <a:cubicBezTo>
                    <a:pt x="1234" y="74"/>
                    <a:pt x="1245" y="75"/>
                    <a:pt x="1257" y="76"/>
                  </a:cubicBezTo>
                  <a:cubicBezTo>
                    <a:pt x="1269" y="77"/>
                    <a:pt x="1281" y="79"/>
                    <a:pt x="1292" y="81"/>
                  </a:cubicBezTo>
                  <a:cubicBezTo>
                    <a:pt x="1292" y="81"/>
                    <a:pt x="1297" y="81"/>
                    <a:pt x="1302" y="82"/>
                  </a:cubicBezTo>
                  <a:cubicBezTo>
                    <a:pt x="1304" y="82"/>
                    <a:pt x="1306" y="82"/>
                    <a:pt x="1308" y="83"/>
                  </a:cubicBezTo>
                  <a:cubicBezTo>
                    <a:pt x="1310" y="83"/>
                    <a:pt x="1311" y="83"/>
                    <a:pt x="1311" y="83"/>
                  </a:cubicBezTo>
                  <a:cubicBezTo>
                    <a:pt x="1319" y="85"/>
                    <a:pt x="1327" y="87"/>
                    <a:pt x="1335" y="88"/>
                  </a:cubicBezTo>
                  <a:cubicBezTo>
                    <a:pt x="1347" y="92"/>
                    <a:pt x="1347" y="92"/>
                    <a:pt x="1347" y="92"/>
                  </a:cubicBezTo>
                  <a:cubicBezTo>
                    <a:pt x="1351" y="93"/>
                    <a:pt x="1355" y="94"/>
                    <a:pt x="1359" y="96"/>
                  </a:cubicBezTo>
                  <a:cubicBezTo>
                    <a:pt x="1363" y="97"/>
                    <a:pt x="1367" y="99"/>
                    <a:pt x="1370" y="101"/>
                  </a:cubicBezTo>
                  <a:cubicBezTo>
                    <a:pt x="1372" y="103"/>
                    <a:pt x="1372" y="103"/>
                    <a:pt x="1372" y="103"/>
                  </a:cubicBezTo>
                  <a:cubicBezTo>
                    <a:pt x="1373" y="104"/>
                    <a:pt x="1374" y="104"/>
                    <a:pt x="1374" y="105"/>
                  </a:cubicBezTo>
                  <a:cubicBezTo>
                    <a:pt x="1375" y="106"/>
                    <a:pt x="1375" y="106"/>
                    <a:pt x="1376" y="107"/>
                  </a:cubicBezTo>
                  <a:cubicBezTo>
                    <a:pt x="1376" y="108"/>
                    <a:pt x="1376" y="109"/>
                    <a:pt x="1376" y="110"/>
                  </a:cubicBezTo>
                  <a:cubicBezTo>
                    <a:pt x="1376" y="110"/>
                    <a:pt x="1376" y="111"/>
                    <a:pt x="1376" y="112"/>
                  </a:cubicBezTo>
                  <a:cubicBezTo>
                    <a:pt x="1375" y="113"/>
                    <a:pt x="1375" y="113"/>
                    <a:pt x="1374" y="114"/>
                  </a:cubicBezTo>
                  <a:cubicBezTo>
                    <a:pt x="1373" y="115"/>
                    <a:pt x="1371" y="116"/>
                    <a:pt x="1369" y="118"/>
                  </a:cubicBezTo>
                  <a:cubicBezTo>
                    <a:pt x="1367" y="119"/>
                    <a:pt x="1367" y="119"/>
                    <a:pt x="1367" y="119"/>
                  </a:cubicBezTo>
                  <a:cubicBezTo>
                    <a:pt x="1364" y="120"/>
                    <a:pt x="1364" y="120"/>
                    <a:pt x="1364" y="120"/>
                  </a:cubicBezTo>
                  <a:cubicBezTo>
                    <a:pt x="1358" y="123"/>
                    <a:pt x="1358" y="123"/>
                    <a:pt x="1358" y="123"/>
                  </a:cubicBezTo>
                  <a:cubicBezTo>
                    <a:pt x="1343" y="128"/>
                    <a:pt x="1326" y="132"/>
                    <a:pt x="1309" y="135"/>
                  </a:cubicBezTo>
                  <a:cubicBezTo>
                    <a:pt x="1284" y="139"/>
                    <a:pt x="1284" y="139"/>
                    <a:pt x="1284" y="139"/>
                  </a:cubicBezTo>
                  <a:cubicBezTo>
                    <a:pt x="1272" y="141"/>
                    <a:pt x="1272" y="141"/>
                    <a:pt x="1272" y="141"/>
                  </a:cubicBezTo>
                  <a:cubicBezTo>
                    <a:pt x="1268" y="142"/>
                    <a:pt x="1263" y="142"/>
                    <a:pt x="1259" y="143"/>
                  </a:cubicBezTo>
                  <a:cubicBezTo>
                    <a:pt x="1226" y="147"/>
                    <a:pt x="1192" y="152"/>
                    <a:pt x="1158" y="155"/>
                  </a:cubicBezTo>
                  <a:cubicBezTo>
                    <a:pt x="1124" y="158"/>
                    <a:pt x="1091" y="161"/>
                    <a:pt x="1057" y="164"/>
                  </a:cubicBezTo>
                  <a:cubicBezTo>
                    <a:pt x="1018" y="168"/>
                    <a:pt x="981" y="171"/>
                    <a:pt x="944" y="175"/>
                  </a:cubicBezTo>
                  <a:cubicBezTo>
                    <a:pt x="935" y="176"/>
                    <a:pt x="926" y="177"/>
                    <a:pt x="917" y="178"/>
                  </a:cubicBezTo>
                  <a:cubicBezTo>
                    <a:pt x="908" y="179"/>
                    <a:pt x="899" y="180"/>
                    <a:pt x="890" y="181"/>
                  </a:cubicBezTo>
                  <a:cubicBezTo>
                    <a:pt x="881" y="182"/>
                    <a:pt x="872" y="183"/>
                    <a:pt x="863" y="184"/>
                  </a:cubicBezTo>
                  <a:cubicBezTo>
                    <a:pt x="854" y="185"/>
                    <a:pt x="845" y="187"/>
                    <a:pt x="836" y="188"/>
                  </a:cubicBezTo>
                  <a:cubicBezTo>
                    <a:pt x="823" y="190"/>
                    <a:pt x="823" y="190"/>
                    <a:pt x="823" y="190"/>
                  </a:cubicBezTo>
                  <a:cubicBezTo>
                    <a:pt x="810" y="192"/>
                    <a:pt x="810" y="192"/>
                    <a:pt x="810" y="192"/>
                  </a:cubicBezTo>
                  <a:cubicBezTo>
                    <a:pt x="801" y="194"/>
                    <a:pt x="792" y="195"/>
                    <a:pt x="783" y="198"/>
                  </a:cubicBezTo>
                  <a:cubicBezTo>
                    <a:pt x="770" y="201"/>
                    <a:pt x="770" y="201"/>
                    <a:pt x="770" y="201"/>
                  </a:cubicBezTo>
                  <a:cubicBezTo>
                    <a:pt x="766" y="202"/>
                    <a:pt x="761" y="204"/>
                    <a:pt x="757" y="205"/>
                  </a:cubicBezTo>
                  <a:cubicBezTo>
                    <a:pt x="749" y="209"/>
                    <a:pt x="739" y="212"/>
                    <a:pt x="733" y="220"/>
                  </a:cubicBezTo>
                  <a:cubicBezTo>
                    <a:pt x="731" y="222"/>
                    <a:pt x="730" y="225"/>
                    <a:pt x="730" y="228"/>
                  </a:cubicBezTo>
                  <a:cubicBezTo>
                    <a:pt x="730" y="231"/>
                    <a:pt x="732" y="234"/>
                    <a:pt x="734" y="236"/>
                  </a:cubicBezTo>
                  <a:cubicBezTo>
                    <a:pt x="735" y="238"/>
                    <a:pt x="737" y="239"/>
                    <a:pt x="739" y="241"/>
                  </a:cubicBezTo>
                  <a:cubicBezTo>
                    <a:pt x="741" y="242"/>
                    <a:pt x="744" y="243"/>
                    <a:pt x="746" y="244"/>
                  </a:cubicBezTo>
                  <a:cubicBezTo>
                    <a:pt x="754" y="248"/>
                    <a:pt x="763" y="251"/>
                    <a:pt x="772" y="253"/>
                  </a:cubicBezTo>
                  <a:cubicBezTo>
                    <a:pt x="790" y="258"/>
                    <a:pt x="808" y="261"/>
                    <a:pt x="827" y="264"/>
                  </a:cubicBezTo>
                  <a:cubicBezTo>
                    <a:pt x="827" y="264"/>
                    <a:pt x="828" y="264"/>
                    <a:pt x="824" y="264"/>
                  </a:cubicBezTo>
                  <a:cubicBezTo>
                    <a:pt x="835" y="265"/>
                    <a:pt x="845" y="267"/>
                    <a:pt x="855" y="269"/>
                  </a:cubicBezTo>
                  <a:cubicBezTo>
                    <a:pt x="866" y="271"/>
                    <a:pt x="876" y="273"/>
                    <a:pt x="886" y="274"/>
                  </a:cubicBezTo>
                  <a:cubicBezTo>
                    <a:pt x="906" y="277"/>
                    <a:pt x="926" y="279"/>
                    <a:pt x="946" y="282"/>
                  </a:cubicBezTo>
                  <a:cubicBezTo>
                    <a:pt x="946" y="282"/>
                    <a:pt x="946" y="282"/>
                    <a:pt x="946" y="282"/>
                  </a:cubicBezTo>
                  <a:cubicBezTo>
                    <a:pt x="997" y="288"/>
                    <a:pt x="1049" y="295"/>
                    <a:pt x="1101" y="302"/>
                  </a:cubicBezTo>
                  <a:cubicBezTo>
                    <a:pt x="1127" y="305"/>
                    <a:pt x="1152" y="309"/>
                    <a:pt x="1178" y="312"/>
                  </a:cubicBezTo>
                  <a:cubicBezTo>
                    <a:pt x="1184" y="313"/>
                    <a:pt x="1190" y="314"/>
                    <a:pt x="1197" y="314"/>
                  </a:cubicBezTo>
                  <a:cubicBezTo>
                    <a:pt x="1203" y="315"/>
                    <a:pt x="1209" y="316"/>
                    <a:pt x="1215" y="317"/>
                  </a:cubicBezTo>
                  <a:cubicBezTo>
                    <a:pt x="1228" y="319"/>
                    <a:pt x="1240" y="321"/>
                    <a:pt x="1252" y="323"/>
                  </a:cubicBezTo>
                  <a:cubicBezTo>
                    <a:pt x="1267" y="325"/>
                    <a:pt x="1282" y="327"/>
                    <a:pt x="1297" y="330"/>
                  </a:cubicBezTo>
                  <a:cubicBezTo>
                    <a:pt x="1304" y="331"/>
                    <a:pt x="1312" y="332"/>
                    <a:pt x="1320" y="334"/>
                  </a:cubicBezTo>
                  <a:cubicBezTo>
                    <a:pt x="1323" y="334"/>
                    <a:pt x="1327" y="335"/>
                    <a:pt x="1331" y="336"/>
                  </a:cubicBezTo>
                  <a:cubicBezTo>
                    <a:pt x="1335" y="336"/>
                    <a:pt x="1339" y="337"/>
                    <a:pt x="1343" y="338"/>
                  </a:cubicBezTo>
                  <a:cubicBezTo>
                    <a:pt x="1358" y="341"/>
                    <a:pt x="1373" y="344"/>
                    <a:pt x="1389" y="347"/>
                  </a:cubicBezTo>
                  <a:cubicBezTo>
                    <a:pt x="1401" y="350"/>
                    <a:pt x="1401" y="350"/>
                    <a:pt x="1401" y="350"/>
                  </a:cubicBezTo>
                  <a:cubicBezTo>
                    <a:pt x="1412" y="353"/>
                    <a:pt x="1412" y="353"/>
                    <a:pt x="1412" y="353"/>
                  </a:cubicBezTo>
                  <a:cubicBezTo>
                    <a:pt x="1420" y="355"/>
                    <a:pt x="1428" y="357"/>
                    <a:pt x="1436" y="359"/>
                  </a:cubicBezTo>
                  <a:cubicBezTo>
                    <a:pt x="1443" y="361"/>
                    <a:pt x="1451" y="362"/>
                    <a:pt x="1459" y="364"/>
                  </a:cubicBezTo>
                  <a:cubicBezTo>
                    <a:pt x="1463" y="366"/>
                    <a:pt x="1467" y="366"/>
                    <a:pt x="1471" y="368"/>
                  </a:cubicBezTo>
                  <a:cubicBezTo>
                    <a:pt x="1482" y="371"/>
                    <a:pt x="1482" y="371"/>
                    <a:pt x="1482" y="371"/>
                  </a:cubicBezTo>
                  <a:cubicBezTo>
                    <a:pt x="1490" y="374"/>
                    <a:pt x="1498" y="376"/>
                    <a:pt x="1505" y="378"/>
                  </a:cubicBezTo>
                  <a:cubicBezTo>
                    <a:pt x="1513" y="381"/>
                    <a:pt x="1520" y="384"/>
                    <a:pt x="1528" y="387"/>
                  </a:cubicBezTo>
                  <a:cubicBezTo>
                    <a:pt x="1543" y="392"/>
                    <a:pt x="1558" y="399"/>
                    <a:pt x="1572" y="406"/>
                  </a:cubicBezTo>
                  <a:cubicBezTo>
                    <a:pt x="1586" y="413"/>
                    <a:pt x="1600" y="421"/>
                    <a:pt x="1612" y="431"/>
                  </a:cubicBezTo>
                  <a:cubicBezTo>
                    <a:pt x="1612" y="431"/>
                    <a:pt x="1612" y="431"/>
                    <a:pt x="1612" y="431"/>
                  </a:cubicBezTo>
                  <a:cubicBezTo>
                    <a:pt x="1619" y="436"/>
                    <a:pt x="1619" y="436"/>
                    <a:pt x="1619" y="436"/>
                  </a:cubicBezTo>
                  <a:cubicBezTo>
                    <a:pt x="1622" y="438"/>
                    <a:pt x="1624" y="441"/>
                    <a:pt x="1626" y="443"/>
                  </a:cubicBezTo>
                  <a:cubicBezTo>
                    <a:pt x="1631" y="447"/>
                    <a:pt x="1635" y="452"/>
                    <a:pt x="1639" y="457"/>
                  </a:cubicBezTo>
                  <a:cubicBezTo>
                    <a:pt x="1646" y="467"/>
                    <a:pt x="1652" y="478"/>
                    <a:pt x="1654" y="490"/>
                  </a:cubicBezTo>
                  <a:cubicBezTo>
                    <a:pt x="1656" y="502"/>
                    <a:pt x="1653" y="515"/>
                    <a:pt x="1648" y="526"/>
                  </a:cubicBezTo>
                  <a:cubicBezTo>
                    <a:pt x="1642" y="537"/>
                    <a:pt x="1634" y="546"/>
                    <a:pt x="1625" y="555"/>
                  </a:cubicBezTo>
                  <a:cubicBezTo>
                    <a:pt x="1607" y="571"/>
                    <a:pt x="1586" y="584"/>
                    <a:pt x="1564" y="596"/>
                  </a:cubicBezTo>
                  <a:cubicBezTo>
                    <a:pt x="1542" y="607"/>
                    <a:pt x="1519" y="617"/>
                    <a:pt x="1496" y="627"/>
                  </a:cubicBezTo>
                  <a:cubicBezTo>
                    <a:pt x="1490" y="629"/>
                    <a:pt x="1484" y="631"/>
                    <a:pt x="1477" y="634"/>
                  </a:cubicBezTo>
                  <a:cubicBezTo>
                    <a:pt x="1471" y="636"/>
                    <a:pt x="1465" y="638"/>
                    <a:pt x="1459" y="640"/>
                  </a:cubicBezTo>
                  <a:cubicBezTo>
                    <a:pt x="1447" y="645"/>
                    <a:pt x="1434" y="649"/>
                    <a:pt x="1422" y="653"/>
                  </a:cubicBezTo>
                  <a:cubicBezTo>
                    <a:pt x="1409" y="657"/>
                    <a:pt x="1397" y="662"/>
                    <a:pt x="1384" y="666"/>
                  </a:cubicBezTo>
                  <a:cubicBezTo>
                    <a:pt x="1371" y="669"/>
                    <a:pt x="1359" y="673"/>
                    <a:pt x="1346" y="677"/>
                  </a:cubicBezTo>
                  <a:cubicBezTo>
                    <a:pt x="1333" y="681"/>
                    <a:pt x="1320" y="685"/>
                    <a:pt x="1308" y="688"/>
                  </a:cubicBezTo>
                  <a:cubicBezTo>
                    <a:pt x="1298" y="691"/>
                    <a:pt x="1298" y="691"/>
                    <a:pt x="1298" y="691"/>
                  </a:cubicBezTo>
                  <a:cubicBezTo>
                    <a:pt x="1288" y="694"/>
                    <a:pt x="1288" y="694"/>
                    <a:pt x="1288" y="694"/>
                  </a:cubicBezTo>
                  <a:cubicBezTo>
                    <a:pt x="1282" y="695"/>
                    <a:pt x="1276" y="697"/>
                    <a:pt x="1269" y="699"/>
                  </a:cubicBezTo>
                  <a:cubicBezTo>
                    <a:pt x="1243" y="705"/>
                    <a:pt x="1218" y="712"/>
                    <a:pt x="1193" y="718"/>
                  </a:cubicBezTo>
                  <a:cubicBezTo>
                    <a:pt x="1177" y="722"/>
                    <a:pt x="1160" y="726"/>
                    <a:pt x="1142" y="730"/>
                  </a:cubicBezTo>
                  <a:cubicBezTo>
                    <a:pt x="1125" y="734"/>
                    <a:pt x="1107" y="738"/>
                    <a:pt x="1089" y="743"/>
                  </a:cubicBezTo>
                  <a:cubicBezTo>
                    <a:pt x="1053" y="752"/>
                    <a:pt x="1018" y="760"/>
                    <a:pt x="988" y="766"/>
                  </a:cubicBezTo>
                  <a:cubicBezTo>
                    <a:pt x="927" y="779"/>
                    <a:pt x="868" y="792"/>
                    <a:pt x="808" y="807"/>
                  </a:cubicBezTo>
                  <a:cubicBezTo>
                    <a:pt x="749" y="821"/>
                    <a:pt x="689" y="837"/>
                    <a:pt x="629" y="852"/>
                  </a:cubicBezTo>
                  <a:cubicBezTo>
                    <a:pt x="573" y="867"/>
                    <a:pt x="518" y="881"/>
                    <a:pt x="464" y="899"/>
                  </a:cubicBezTo>
                  <a:cubicBezTo>
                    <a:pt x="437" y="907"/>
                    <a:pt x="409" y="915"/>
                    <a:pt x="383" y="924"/>
                  </a:cubicBezTo>
                  <a:cubicBezTo>
                    <a:pt x="356" y="933"/>
                    <a:pt x="330" y="942"/>
                    <a:pt x="303" y="951"/>
                  </a:cubicBezTo>
                  <a:cubicBezTo>
                    <a:pt x="255" y="971"/>
                    <a:pt x="200" y="991"/>
                    <a:pt x="148" y="1018"/>
                  </a:cubicBezTo>
                  <a:cubicBezTo>
                    <a:pt x="150" y="1018"/>
                    <a:pt x="150" y="1018"/>
                    <a:pt x="150" y="1018"/>
                  </a:cubicBezTo>
                  <a:cubicBezTo>
                    <a:pt x="140" y="1022"/>
                    <a:pt x="130" y="1028"/>
                    <a:pt x="121" y="1034"/>
                  </a:cubicBezTo>
                  <a:cubicBezTo>
                    <a:pt x="112" y="1039"/>
                    <a:pt x="103" y="1044"/>
                    <a:pt x="97" y="1047"/>
                  </a:cubicBezTo>
                  <a:cubicBezTo>
                    <a:pt x="99" y="1045"/>
                    <a:pt x="99" y="1045"/>
                    <a:pt x="99" y="1045"/>
                  </a:cubicBezTo>
                  <a:cubicBezTo>
                    <a:pt x="89" y="1050"/>
                    <a:pt x="78" y="1061"/>
                    <a:pt x="72" y="1064"/>
                  </a:cubicBezTo>
                  <a:cubicBezTo>
                    <a:pt x="71" y="1065"/>
                    <a:pt x="71" y="1065"/>
                    <a:pt x="71" y="1065"/>
                  </a:cubicBezTo>
                  <a:cubicBezTo>
                    <a:pt x="60" y="1073"/>
                    <a:pt x="69" y="1065"/>
                    <a:pt x="60" y="1071"/>
                  </a:cubicBezTo>
                  <a:cubicBezTo>
                    <a:pt x="57" y="1073"/>
                    <a:pt x="59" y="1073"/>
                    <a:pt x="53" y="1077"/>
                  </a:cubicBezTo>
                  <a:cubicBezTo>
                    <a:pt x="50" y="1076"/>
                    <a:pt x="26" y="1096"/>
                    <a:pt x="24" y="1095"/>
                  </a:cubicBezTo>
                  <a:cubicBezTo>
                    <a:pt x="30" y="1091"/>
                    <a:pt x="14" y="1102"/>
                    <a:pt x="27" y="1091"/>
                  </a:cubicBezTo>
                  <a:cubicBezTo>
                    <a:pt x="23" y="1094"/>
                    <a:pt x="5" y="1108"/>
                    <a:pt x="8" y="1107"/>
                  </a:cubicBezTo>
                  <a:cubicBezTo>
                    <a:pt x="7" y="1109"/>
                    <a:pt x="0" y="1115"/>
                    <a:pt x="12" y="1108"/>
                  </a:cubicBezTo>
                  <a:cubicBezTo>
                    <a:pt x="13" y="1105"/>
                    <a:pt x="13" y="1105"/>
                    <a:pt x="13" y="1105"/>
                  </a:cubicBezTo>
                  <a:cubicBezTo>
                    <a:pt x="17" y="1103"/>
                    <a:pt x="16" y="1103"/>
                    <a:pt x="18" y="1103"/>
                  </a:cubicBezTo>
                  <a:cubicBezTo>
                    <a:pt x="25" y="1097"/>
                    <a:pt x="29" y="1095"/>
                    <a:pt x="33" y="1092"/>
                  </a:cubicBezTo>
                  <a:cubicBezTo>
                    <a:pt x="37" y="1090"/>
                    <a:pt x="40" y="1088"/>
                    <a:pt x="46" y="1084"/>
                  </a:cubicBezTo>
                  <a:cubicBezTo>
                    <a:pt x="45" y="1085"/>
                    <a:pt x="45" y="1085"/>
                    <a:pt x="46" y="1084"/>
                  </a:cubicBezTo>
                  <a:cubicBezTo>
                    <a:pt x="52" y="1079"/>
                    <a:pt x="63" y="1072"/>
                    <a:pt x="68" y="1069"/>
                  </a:cubicBezTo>
                  <a:cubicBezTo>
                    <a:pt x="71" y="1067"/>
                    <a:pt x="71" y="1067"/>
                    <a:pt x="71" y="1067"/>
                  </a:cubicBezTo>
                  <a:cubicBezTo>
                    <a:pt x="75" y="1066"/>
                    <a:pt x="87" y="1055"/>
                    <a:pt x="83" y="1059"/>
                  </a:cubicBezTo>
                  <a:cubicBezTo>
                    <a:pt x="87" y="1057"/>
                    <a:pt x="91" y="1054"/>
                    <a:pt x="95" y="1052"/>
                  </a:cubicBezTo>
                  <a:cubicBezTo>
                    <a:pt x="99" y="1049"/>
                    <a:pt x="103" y="1047"/>
                    <a:pt x="107" y="1045"/>
                  </a:cubicBezTo>
                  <a:cubicBezTo>
                    <a:pt x="116" y="1040"/>
                    <a:pt x="125" y="1035"/>
                    <a:pt x="133" y="1030"/>
                  </a:cubicBezTo>
                  <a:cubicBezTo>
                    <a:pt x="138" y="1028"/>
                    <a:pt x="142" y="1025"/>
                    <a:pt x="147" y="1023"/>
                  </a:cubicBezTo>
                  <a:cubicBezTo>
                    <a:pt x="151" y="1020"/>
                    <a:pt x="156" y="1018"/>
                    <a:pt x="160" y="1016"/>
                  </a:cubicBezTo>
                  <a:cubicBezTo>
                    <a:pt x="169" y="1012"/>
                    <a:pt x="179" y="1007"/>
                    <a:pt x="188" y="1003"/>
                  </a:cubicBezTo>
                  <a:cubicBezTo>
                    <a:pt x="190" y="1001"/>
                    <a:pt x="197" y="997"/>
                    <a:pt x="203" y="995"/>
                  </a:cubicBezTo>
                  <a:cubicBezTo>
                    <a:pt x="208" y="993"/>
                    <a:pt x="212" y="991"/>
                    <a:pt x="207" y="992"/>
                  </a:cubicBezTo>
                  <a:cubicBezTo>
                    <a:pt x="212" y="991"/>
                    <a:pt x="222" y="987"/>
                    <a:pt x="231" y="983"/>
                  </a:cubicBezTo>
                  <a:cubicBezTo>
                    <a:pt x="236" y="981"/>
                    <a:pt x="241" y="979"/>
                    <a:pt x="245" y="977"/>
                  </a:cubicBezTo>
                  <a:cubicBezTo>
                    <a:pt x="249" y="976"/>
                    <a:pt x="253" y="974"/>
                    <a:pt x="256" y="973"/>
                  </a:cubicBezTo>
                  <a:cubicBezTo>
                    <a:pt x="255" y="973"/>
                    <a:pt x="255" y="974"/>
                    <a:pt x="253" y="974"/>
                  </a:cubicBezTo>
                  <a:cubicBezTo>
                    <a:pt x="274" y="968"/>
                    <a:pt x="277" y="963"/>
                    <a:pt x="296" y="958"/>
                  </a:cubicBezTo>
                  <a:cubicBezTo>
                    <a:pt x="299" y="955"/>
                    <a:pt x="331" y="945"/>
                    <a:pt x="342" y="940"/>
                  </a:cubicBezTo>
                  <a:cubicBezTo>
                    <a:pt x="344" y="939"/>
                    <a:pt x="345" y="939"/>
                    <a:pt x="344" y="940"/>
                  </a:cubicBezTo>
                  <a:cubicBezTo>
                    <a:pt x="379" y="928"/>
                    <a:pt x="418" y="915"/>
                    <a:pt x="448" y="907"/>
                  </a:cubicBezTo>
                  <a:cubicBezTo>
                    <a:pt x="460" y="902"/>
                    <a:pt x="476" y="898"/>
                    <a:pt x="491" y="893"/>
                  </a:cubicBezTo>
                  <a:cubicBezTo>
                    <a:pt x="506" y="889"/>
                    <a:pt x="520" y="884"/>
                    <a:pt x="531" y="881"/>
                  </a:cubicBezTo>
                  <a:cubicBezTo>
                    <a:pt x="550" y="876"/>
                    <a:pt x="579" y="869"/>
                    <a:pt x="605" y="861"/>
                  </a:cubicBezTo>
                  <a:cubicBezTo>
                    <a:pt x="602" y="862"/>
                    <a:pt x="602" y="862"/>
                    <a:pt x="602" y="862"/>
                  </a:cubicBezTo>
                  <a:cubicBezTo>
                    <a:pt x="610" y="860"/>
                    <a:pt x="617" y="858"/>
                    <a:pt x="625" y="856"/>
                  </a:cubicBezTo>
                  <a:cubicBezTo>
                    <a:pt x="633" y="854"/>
                    <a:pt x="641" y="852"/>
                    <a:pt x="648" y="850"/>
                  </a:cubicBezTo>
                  <a:cubicBezTo>
                    <a:pt x="663" y="846"/>
                    <a:pt x="677" y="842"/>
                    <a:pt x="687" y="839"/>
                  </a:cubicBezTo>
                  <a:cubicBezTo>
                    <a:pt x="696" y="839"/>
                    <a:pt x="709" y="836"/>
                    <a:pt x="721" y="833"/>
                  </a:cubicBezTo>
                  <a:cubicBezTo>
                    <a:pt x="741" y="828"/>
                    <a:pt x="780" y="818"/>
                    <a:pt x="809" y="810"/>
                  </a:cubicBezTo>
                  <a:cubicBezTo>
                    <a:pt x="814" y="810"/>
                    <a:pt x="834" y="804"/>
                    <a:pt x="835" y="805"/>
                  </a:cubicBezTo>
                  <a:cubicBezTo>
                    <a:pt x="918" y="784"/>
                    <a:pt x="1021" y="761"/>
                    <a:pt x="1110" y="742"/>
                  </a:cubicBezTo>
                  <a:cubicBezTo>
                    <a:pt x="1109" y="742"/>
                    <a:pt x="1109" y="742"/>
                    <a:pt x="1109" y="742"/>
                  </a:cubicBezTo>
                  <a:cubicBezTo>
                    <a:pt x="1121" y="739"/>
                    <a:pt x="1134" y="734"/>
                    <a:pt x="1145" y="731"/>
                  </a:cubicBezTo>
                  <a:cubicBezTo>
                    <a:pt x="1146" y="731"/>
                    <a:pt x="1146" y="731"/>
                    <a:pt x="1144" y="732"/>
                  </a:cubicBezTo>
                  <a:cubicBezTo>
                    <a:pt x="1152" y="730"/>
                    <a:pt x="1160" y="728"/>
                    <a:pt x="1168" y="726"/>
                  </a:cubicBezTo>
                  <a:cubicBezTo>
                    <a:pt x="1175" y="724"/>
                    <a:pt x="1183" y="723"/>
                    <a:pt x="1191" y="721"/>
                  </a:cubicBezTo>
                  <a:cubicBezTo>
                    <a:pt x="1191" y="721"/>
                    <a:pt x="1191" y="721"/>
                    <a:pt x="1189" y="722"/>
                  </a:cubicBezTo>
                  <a:cubicBezTo>
                    <a:pt x="1204" y="717"/>
                    <a:pt x="1220" y="715"/>
                    <a:pt x="1238" y="709"/>
                  </a:cubicBezTo>
                  <a:cubicBezTo>
                    <a:pt x="1239" y="709"/>
                    <a:pt x="1239" y="709"/>
                    <a:pt x="1239" y="709"/>
                  </a:cubicBezTo>
                  <a:cubicBezTo>
                    <a:pt x="1250" y="706"/>
                    <a:pt x="1250" y="706"/>
                    <a:pt x="1250" y="706"/>
                  </a:cubicBezTo>
                  <a:cubicBezTo>
                    <a:pt x="1250" y="706"/>
                    <a:pt x="1250" y="707"/>
                    <a:pt x="1244" y="708"/>
                  </a:cubicBezTo>
                  <a:cubicBezTo>
                    <a:pt x="1261" y="704"/>
                    <a:pt x="1278" y="700"/>
                    <a:pt x="1296" y="695"/>
                  </a:cubicBezTo>
                  <a:cubicBezTo>
                    <a:pt x="1313" y="690"/>
                    <a:pt x="1330" y="685"/>
                    <a:pt x="1348" y="680"/>
                  </a:cubicBezTo>
                  <a:cubicBezTo>
                    <a:pt x="1357" y="678"/>
                    <a:pt x="1365" y="675"/>
                    <a:pt x="1374" y="673"/>
                  </a:cubicBezTo>
                  <a:cubicBezTo>
                    <a:pt x="1387" y="669"/>
                    <a:pt x="1387" y="669"/>
                    <a:pt x="1387" y="669"/>
                  </a:cubicBezTo>
                  <a:cubicBezTo>
                    <a:pt x="1400" y="664"/>
                    <a:pt x="1400" y="664"/>
                    <a:pt x="1400" y="664"/>
                  </a:cubicBezTo>
                  <a:cubicBezTo>
                    <a:pt x="1417" y="658"/>
                    <a:pt x="1435" y="653"/>
                    <a:pt x="1452" y="647"/>
                  </a:cubicBezTo>
                  <a:cubicBezTo>
                    <a:pt x="1461" y="644"/>
                    <a:pt x="1469" y="641"/>
                    <a:pt x="1478" y="637"/>
                  </a:cubicBezTo>
                  <a:cubicBezTo>
                    <a:pt x="1486" y="634"/>
                    <a:pt x="1495" y="631"/>
                    <a:pt x="1503" y="627"/>
                  </a:cubicBezTo>
                  <a:cubicBezTo>
                    <a:pt x="1512" y="624"/>
                    <a:pt x="1521" y="620"/>
                    <a:pt x="1529" y="616"/>
                  </a:cubicBezTo>
                  <a:cubicBezTo>
                    <a:pt x="1537" y="612"/>
                    <a:pt x="1546" y="609"/>
                    <a:pt x="1554" y="604"/>
                  </a:cubicBezTo>
                  <a:cubicBezTo>
                    <a:pt x="1570" y="596"/>
                    <a:pt x="1586" y="587"/>
                    <a:pt x="1602" y="577"/>
                  </a:cubicBezTo>
                  <a:cubicBezTo>
                    <a:pt x="1617" y="566"/>
                    <a:pt x="1631" y="554"/>
                    <a:pt x="1642" y="539"/>
                  </a:cubicBezTo>
                  <a:cubicBezTo>
                    <a:pt x="1639" y="544"/>
                    <a:pt x="1639" y="544"/>
                    <a:pt x="1639" y="544"/>
                  </a:cubicBezTo>
                  <a:cubicBezTo>
                    <a:pt x="1639" y="544"/>
                    <a:pt x="1640" y="542"/>
                    <a:pt x="1642" y="540"/>
                  </a:cubicBezTo>
                  <a:cubicBezTo>
                    <a:pt x="1644" y="538"/>
                    <a:pt x="1645" y="535"/>
                    <a:pt x="1647" y="532"/>
                  </a:cubicBezTo>
                  <a:cubicBezTo>
                    <a:pt x="1649" y="528"/>
                    <a:pt x="1651" y="525"/>
                    <a:pt x="1652" y="523"/>
                  </a:cubicBezTo>
                  <a:cubicBezTo>
                    <a:pt x="1652" y="521"/>
                    <a:pt x="1653" y="520"/>
                    <a:pt x="1653" y="519"/>
                  </a:cubicBezTo>
                  <a:cubicBezTo>
                    <a:pt x="1653" y="519"/>
                    <a:pt x="1653" y="518"/>
                    <a:pt x="1653" y="518"/>
                  </a:cubicBezTo>
                  <a:cubicBezTo>
                    <a:pt x="1653" y="519"/>
                    <a:pt x="1653" y="520"/>
                    <a:pt x="1653" y="521"/>
                  </a:cubicBezTo>
                  <a:cubicBezTo>
                    <a:pt x="1656" y="513"/>
                    <a:pt x="1658" y="503"/>
                    <a:pt x="1657" y="493"/>
                  </a:cubicBezTo>
                  <a:cubicBezTo>
                    <a:pt x="1656" y="484"/>
                    <a:pt x="1653" y="475"/>
                    <a:pt x="1648" y="467"/>
                  </a:cubicBezTo>
                  <a:cubicBezTo>
                    <a:pt x="1639" y="450"/>
                    <a:pt x="1625" y="438"/>
                    <a:pt x="1611" y="427"/>
                  </a:cubicBezTo>
                  <a:cubicBezTo>
                    <a:pt x="1611" y="427"/>
                    <a:pt x="1615" y="430"/>
                    <a:pt x="1612" y="427"/>
                  </a:cubicBezTo>
                  <a:cubicBezTo>
                    <a:pt x="1606" y="423"/>
                    <a:pt x="1601" y="420"/>
                    <a:pt x="1597" y="417"/>
                  </a:cubicBezTo>
                  <a:cubicBezTo>
                    <a:pt x="1592" y="414"/>
                    <a:pt x="1588" y="411"/>
                    <a:pt x="1584" y="409"/>
                  </a:cubicBezTo>
                  <a:cubicBezTo>
                    <a:pt x="1576" y="405"/>
                    <a:pt x="1570" y="401"/>
                    <a:pt x="1563" y="399"/>
                  </a:cubicBezTo>
                  <a:cubicBezTo>
                    <a:pt x="1562" y="399"/>
                    <a:pt x="1562" y="398"/>
                    <a:pt x="1564" y="399"/>
                  </a:cubicBezTo>
                  <a:cubicBezTo>
                    <a:pt x="1560" y="397"/>
                    <a:pt x="1556" y="395"/>
                    <a:pt x="1552" y="393"/>
                  </a:cubicBezTo>
                  <a:cubicBezTo>
                    <a:pt x="1539" y="388"/>
                    <a:pt x="1539" y="388"/>
                    <a:pt x="1539" y="388"/>
                  </a:cubicBezTo>
                  <a:cubicBezTo>
                    <a:pt x="1530" y="385"/>
                    <a:pt x="1522" y="382"/>
                    <a:pt x="1513" y="379"/>
                  </a:cubicBezTo>
                  <a:cubicBezTo>
                    <a:pt x="1504" y="375"/>
                    <a:pt x="1496" y="373"/>
                    <a:pt x="1487" y="370"/>
                  </a:cubicBezTo>
                  <a:cubicBezTo>
                    <a:pt x="1478" y="367"/>
                    <a:pt x="1469" y="364"/>
                    <a:pt x="1460" y="362"/>
                  </a:cubicBezTo>
                  <a:cubicBezTo>
                    <a:pt x="1442" y="358"/>
                    <a:pt x="1424" y="353"/>
                    <a:pt x="1406" y="349"/>
                  </a:cubicBezTo>
                  <a:cubicBezTo>
                    <a:pt x="1388" y="344"/>
                    <a:pt x="1370" y="341"/>
                    <a:pt x="1352" y="337"/>
                  </a:cubicBezTo>
                  <a:cubicBezTo>
                    <a:pt x="1345" y="336"/>
                    <a:pt x="1337" y="334"/>
                    <a:pt x="1329" y="333"/>
                  </a:cubicBezTo>
                  <a:cubicBezTo>
                    <a:pt x="1322" y="332"/>
                    <a:pt x="1314" y="331"/>
                    <a:pt x="1306" y="329"/>
                  </a:cubicBezTo>
                  <a:cubicBezTo>
                    <a:pt x="1290" y="327"/>
                    <a:pt x="1274" y="324"/>
                    <a:pt x="1258" y="322"/>
                  </a:cubicBezTo>
                  <a:cubicBezTo>
                    <a:pt x="1242" y="319"/>
                    <a:pt x="1226" y="317"/>
                    <a:pt x="1210" y="314"/>
                  </a:cubicBezTo>
                  <a:cubicBezTo>
                    <a:pt x="1193" y="312"/>
                    <a:pt x="1177" y="310"/>
                    <a:pt x="1162" y="308"/>
                  </a:cubicBezTo>
                  <a:cubicBezTo>
                    <a:pt x="1162" y="308"/>
                    <a:pt x="1162" y="308"/>
                    <a:pt x="1162" y="308"/>
                  </a:cubicBezTo>
                  <a:cubicBezTo>
                    <a:pt x="1080" y="298"/>
                    <a:pt x="994" y="286"/>
                    <a:pt x="910" y="275"/>
                  </a:cubicBezTo>
                  <a:cubicBezTo>
                    <a:pt x="875" y="270"/>
                    <a:pt x="851" y="266"/>
                    <a:pt x="816" y="260"/>
                  </a:cubicBezTo>
                  <a:cubicBezTo>
                    <a:pt x="815" y="259"/>
                    <a:pt x="815" y="259"/>
                    <a:pt x="815" y="259"/>
                  </a:cubicBezTo>
                  <a:cubicBezTo>
                    <a:pt x="812" y="259"/>
                    <a:pt x="808" y="258"/>
                    <a:pt x="804" y="258"/>
                  </a:cubicBezTo>
                  <a:cubicBezTo>
                    <a:pt x="801" y="257"/>
                    <a:pt x="797" y="256"/>
                    <a:pt x="793" y="255"/>
                  </a:cubicBezTo>
                  <a:cubicBezTo>
                    <a:pt x="786" y="254"/>
                    <a:pt x="778" y="252"/>
                    <a:pt x="771" y="250"/>
                  </a:cubicBezTo>
                  <a:cubicBezTo>
                    <a:pt x="763" y="248"/>
                    <a:pt x="756" y="245"/>
                    <a:pt x="749" y="242"/>
                  </a:cubicBezTo>
                  <a:cubicBezTo>
                    <a:pt x="743" y="239"/>
                    <a:pt x="743" y="239"/>
                    <a:pt x="743" y="239"/>
                  </a:cubicBezTo>
                  <a:cubicBezTo>
                    <a:pt x="742" y="238"/>
                    <a:pt x="740" y="237"/>
                    <a:pt x="739" y="236"/>
                  </a:cubicBezTo>
                  <a:cubicBezTo>
                    <a:pt x="736" y="234"/>
                    <a:pt x="733" y="230"/>
                    <a:pt x="734" y="227"/>
                  </a:cubicBezTo>
                  <a:cubicBezTo>
                    <a:pt x="734" y="223"/>
                    <a:pt x="737" y="220"/>
                    <a:pt x="740" y="218"/>
                  </a:cubicBezTo>
                  <a:cubicBezTo>
                    <a:pt x="743" y="215"/>
                    <a:pt x="747" y="214"/>
                    <a:pt x="750" y="212"/>
                  </a:cubicBezTo>
                  <a:cubicBezTo>
                    <a:pt x="758" y="209"/>
                    <a:pt x="765" y="206"/>
                    <a:pt x="773" y="204"/>
                  </a:cubicBezTo>
                  <a:cubicBezTo>
                    <a:pt x="781" y="203"/>
                    <a:pt x="788" y="200"/>
                    <a:pt x="796" y="199"/>
                  </a:cubicBezTo>
                  <a:cubicBezTo>
                    <a:pt x="804" y="197"/>
                    <a:pt x="811" y="196"/>
                    <a:pt x="819" y="194"/>
                  </a:cubicBezTo>
                  <a:cubicBezTo>
                    <a:pt x="815" y="195"/>
                    <a:pt x="815" y="195"/>
                    <a:pt x="815" y="195"/>
                  </a:cubicBezTo>
                  <a:cubicBezTo>
                    <a:pt x="817" y="195"/>
                    <a:pt x="821" y="194"/>
                    <a:pt x="824" y="193"/>
                  </a:cubicBezTo>
                  <a:cubicBezTo>
                    <a:pt x="828" y="193"/>
                    <a:pt x="833" y="192"/>
                    <a:pt x="836" y="191"/>
                  </a:cubicBezTo>
                  <a:cubicBezTo>
                    <a:pt x="844" y="190"/>
                    <a:pt x="850" y="189"/>
                    <a:pt x="848" y="189"/>
                  </a:cubicBezTo>
                  <a:cubicBezTo>
                    <a:pt x="859" y="188"/>
                    <a:pt x="859" y="188"/>
                    <a:pt x="859" y="188"/>
                  </a:cubicBezTo>
                  <a:cubicBezTo>
                    <a:pt x="880" y="184"/>
                    <a:pt x="899" y="182"/>
                    <a:pt x="920" y="180"/>
                  </a:cubicBezTo>
                  <a:cubicBezTo>
                    <a:pt x="930" y="179"/>
                    <a:pt x="940" y="178"/>
                    <a:pt x="951" y="177"/>
                  </a:cubicBezTo>
                  <a:cubicBezTo>
                    <a:pt x="963" y="176"/>
                    <a:pt x="974" y="175"/>
                    <a:pt x="987" y="173"/>
                  </a:cubicBezTo>
                  <a:cubicBezTo>
                    <a:pt x="984" y="174"/>
                    <a:pt x="984" y="174"/>
                    <a:pt x="984" y="174"/>
                  </a:cubicBezTo>
                  <a:cubicBezTo>
                    <a:pt x="998" y="172"/>
                    <a:pt x="1014" y="170"/>
                    <a:pt x="1024" y="170"/>
                  </a:cubicBezTo>
                  <a:cubicBezTo>
                    <a:pt x="1022" y="170"/>
                    <a:pt x="1023" y="170"/>
                    <a:pt x="1020" y="171"/>
                  </a:cubicBezTo>
                  <a:cubicBezTo>
                    <a:pt x="1063" y="168"/>
                    <a:pt x="1111" y="162"/>
                    <a:pt x="1156" y="157"/>
                  </a:cubicBezTo>
                  <a:cubicBezTo>
                    <a:pt x="1151" y="158"/>
                    <a:pt x="1151" y="158"/>
                    <a:pt x="1151" y="158"/>
                  </a:cubicBezTo>
                  <a:cubicBezTo>
                    <a:pt x="1162" y="157"/>
                    <a:pt x="1177" y="155"/>
                    <a:pt x="1194" y="154"/>
                  </a:cubicBezTo>
                  <a:cubicBezTo>
                    <a:pt x="1210" y="152"/>
                    <a:pt x="1228" y="150"/>
                    <a:pt x="1242" y="148"/>
                  </a:cubicBezTo>
                  <a:cubicBezTo>
                    <a:pt x="1240" y="148"/>
                    <a:pt x="1240" y="148"/>
                    <a:pt x="1240" y="148"/>
                  </a:cubicBezTo>
                  <a:cubicBezTo>
                    <a:pt x="1255" y="146"/>
                    <a:pt x="1255" y="146"/>
                    <a:pt x="1255" y="146"/>
                  </a:cubicBezTo>
                  <a:cubicBezTo>
                    <a:pt x="1255" y="146"/>
                    <a:pt x="1255" y="146"/>
                    <a:pt x="1255" y="146"/>
                  </a:cubicBezTo>
                  <a:cubicBezTo>
                    <a:pt x="1260" y="146"/>
                    <a:pt x="1264" y="145"/>
                    <a:pt x="1269" y="145"/>
                  </a:cubicBezTo>
                  <a:cubicBezTo>
                    <a:pt x="1274" y="144"/>
                    <a:pt x="1278" y="143"/>
                    <a:pt x="1283" y="142"/>
                  </a:cubicBezTo>
                  <a:cubicBezTo>
                    <a:pt x="1292" y="141"/>
                    <a:pt x="1301" y="139"/>
                    <a:pt x="1310" y="137"/>
                  </a:cubicBezTo>
                  <a:cubicBezTo>
                    <a:pt x="1319" y="136"/>
                    <a:pt x="1328" y="134"/>
                    <a:pt x="1336" y="132"/>
                  </a:cubicBezTo>
                  <a:cubicBezTo>
                    <a:pt x="1345" y="129"/>
                    <a:pt x="1354" y="127"/>
                    <a:pt x="1363" y="123"/>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6" name="Freeform 123">
              <a:extLst>
                <a:ext uri="{FF2B5EF4-FFF2-40B4-BE49-F238E27FC236}">
                  <a16:creationId xmlns:a16="http://schemas.microsoft.com/office/drawing/2014/main" id="{2A8ADFD4-F882-D24C-8879-F334B547AEFB}"/>
                </a:ext>
              </a:extLst>
            </p:cNvPr>
            <p:cNvSpPr>
              <a:spLocks/>
            </p:cNvSpPr>
            <p:nvPr/>
          </p:nvSpPr>
          <p:spPr bwMode="auto">
            <a:xfrm>
              <a:off x="16365971" y="291941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 name="Freeform 124">
              <a:extLst>
                <a:ext uri="{FF2B5EF4-FFF2-40B4-BE49-F238E27FC236}">
                  <a16:creationId xmlns:a16="http://schemas.microsoft.com/office/drawing/2014/main" id="{74853751-033C-E34A-A502-4BADEF41B2C8}"/>
                </a:ext>
              </a:extLst>
            </p:cNvPr>
            <p:cNvSpPr>
              <a:spLocks/>
            </p:cNvSpPr>
            <p:nvPr/>
          </p:nvSpPr>
          <p:spPr bwMode="auto">
            <a:xfrm>
              <a:off x="13033808" y="6396038"/>
              <a:ext cx="11113" cy="6350"/>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1" y="2"/>
                    <a:pt x="0" y="2"/>
                  </a:cubicBezTo>
                  <a:cubicBezTo>
                    <a:pt x="0" y="2"/>
                    <a:pt x="2" y="1"/>
                    <a:pt x="3" y="0"/>
                  </a:cubicBezTo>
                  <a:close/>
                </a:path>
              </a:pathLst>
            </a:custGeom>
            <a:solidFill>
              <a:srgbClr val="AEB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 name="Freeform 125">
              <a:extLst>
                <a:ext uri="{FF2B5EF4-FFF2-40B4-BE49-F238E27FC236}">
                  <a16:creationId xmlns:a16="http://schemas.microsoft.com/office/drawing/2014/main" id="{D485488F-DC8D-734E-8415-7C4E9FE84A3F}"/>
                </a:ext>
              </a:extLst>
            </p:cNvPr>
            <p:cNvSpPr>
              <a:spLocks/>
            </p:cNvSpPr>
            <p:nvPr/>
          </p:nvSpPr>
          <p:spPr bwMode="auto">
            <a:xfrm>
              <a:off x="15996083" y="2787650"/>
              <a:ext cx="77788" cy="6350"/>
            </a:xfrm>
            <a:custGeom>
              <a:avLst/>
              <a:gdLst>
                <a:gd name="T0" fmla="*/ 23 w 23"/>
                <a:gd name="T1" fmla="*/ 1 h 2"/>
                <a:gd name="T2" fmla="*/ 20 w 23"/>
                <a:gd name="T3" fmla="*/ 0 h 2"/>
                <a:gd name="T4" fmla="*/ 0 w 23"/>
                <a:gd name="T5" fmla="*/ 2 h 2"/>
                <a:gd name="T6" fmla="*/ 4 w 23"/>
                <a:gd name="T7" fmla="*/ 2 h 2"/>
                <a:gd name="T8" fmla="*/ 23 w 23"/>
                <a:gd name="T9" fmla="*/ 1 h 2"/>
              </a:gdLst>
              <a:ahLst/>
              <a:cxnLst>
                <a:cxn ang="0">
                  <a:pos x="T0" y="T1"/>
                </a:cxn>
                <a:cxn ang="0">
                  <a:pos x="T2" y="T3"/>
                </a:cxn>
                <a:cxn ang="0">
                  <a:pos x="T4" y="T5"/>
                </a:cxn>
                <a:cxn ang="0">
                  <a:pos x="T6" y="T7"/>
                </a:cxn>
                <a:cxn ang="0">
                  <a:pos x="T8" y="T9"/>
                </a:cxn>
              </a:cxnLst>
              <a:rect l="0" t="0" r="r" b="b"/>
              <a:pathLst>
                <a:path w="23" h="2">
                  <a:moveTo>
                    <a:pt x="23" y="1"/>
                  </a:moveTo>
                  <a:cubicBezTo>
                    <a:pt x="20" y="0"/>
                    <a:pt x="20" y="0"/>
                    <a:pt x="20" y="0"/>
                  </a:cubicBezTo>
                  <a:cubicBezTo>
                    <a:pt x="13" y="1"/>
                    <a:pt x="7" y="1"/>
                    <a:pt x="0" y="2"/>
                  </a:cubicBezTo>
                  <a:cubicBezTo>
                    <a:pt x="4" y="2"/>
                    <a:pt x="4" y="2"/>
                    <a:pt x="4" y="2"/>
                  </a:cubicBezTo>
                  <a:cubicBezTo>
                    <a:pt x="10" y="2"/>
                    <a:pt x="17" y="1"/>
                    <a:pt x="23"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29" name="Freeform 126">
              <a:extLst>
                <a:ext uri="{FF2B5EF4-FFF2-40B4-BE49-F238E27FC236}">
                  <a16:creationId xmlns:a16="http://schemas.microsoft.com/office/drawing/2014/main" id="{FC576E7D-41AD-2043-9F49-D1FE491397DB}"/>
                </a:ext>
              </a:extLst>
            </p:cNvPr>
            <p:cNvSpPr>
              <a:spLocks/>
            </p:cNvSpPr>
            <p:nvPr/>
          </p:nvSpPr>
          <p:spPr bwMode="auto">
            <a:xfrm>
              <a:off x="16091333" y="2928938"/>
              <a:ext cx="92075" cy="6350"/>
            </a:xfrm>
            <a:custGeom>
              <a:avLst/>
              <a:gdLst>
                <a:gd name="T0" fmla="*/ 27 w 27"/>
                <a:gd name="T1" fmla="*/ 2 h 2"/>
                <a:gd name="T2" fmla="*/ 4 w 27"/>
                <a:gd name="T3" fmla="*/ 0 h 2"/>
                <a:gd name="T4" fmla="*/ 0 w 27"/>
                <a:gd name="T5" fmla="*/ 0 h 2"/>
                <a:gd name="T6" fmla="*/ 23 w 27"/>
                <a:gd name="T7" fmla="*/ 2 h 2"/>
                <a:gd name="T8" fmla="*/ 27 w 27"/>
                <a:gd name="T9" fmla="*/ 2 h 2"/>
              </a:gdLst>
              <a:ahLst/>
              <a:cxnLst>
                <a:cxn ang="0">
                  <a:pos x="T0" y="T1"/>
                </a:cxn>
                <a:cxn ang="0">
                  <a:pos x="T2" y="T3"/>
                </a:cxn>
                <a:cxn ang="0">
                  <a:pos x="T4" y="T5"/>
                </a:cxn>
                <a:cxn ang="0">
                  <a:pos x="T6" y="T7"/>
                </a:cxn>
                <a:cxn ang="0">
                  <a:pos x="T8" y="T9"/>
                </a:cxn>
              </a:cxnLst>
              <a:rect l="0" t="0" r="r" b="b"/>
              <a:pathLst>
                <a:path w="27" h="2">
                  <a:moveTo>
                    <a:pt x="27" y="2"/>
                  </a:moveTo>
                  <a:cubicBezTo>
                    <a:pt x="19" y="1"/>
                    <a:pt x="12" y="0"/>
                    <a:pt x="4" y="0"/>
                  </a:cubicBezTo>
                  <a:cubicBezTo>
                    <a:pt x="0" y="0"/>
                    <a:pt x="0" y="0"/>
                    <a:pt x="0" y="0"/>
                  </a:cubicBezTo>
                  <a:cubicBezTo>
                    <a:pt x="8" y="1"/>
                    <a:pt x="15" y="2"/>
                    <a:pt x="23" y="2"/>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0" name="Freeform 127">
              <a:extLst>
                <a:ext uri="{FF2B5EF4-FFF2-40B4-BE49-F238E27FC236}">
                  <a16:creationId xmlns:a16="http://schemas.microsoft.com/office/drawing/2014/main" id="{2EB24113-8CE7-9845-8CE6-5F3D4E8276D8}"/>
                </a:ext>
              </a:extLst>
            </p:cNvPr>
            <p:cNvSpPr>
              <a:spLocks/>
            </p:cNvSpPr>
            <p:nvPr/>
          </p:nvSpPr>
          <p:spPr bwMode="auto">
            <a:xfrm>
              <a:off x="15935758" y="3275013"/>
              <a:ext cx="128588" cy="12700"/>
            </a:xfrm>
            <a:custGeom>
              <a:avLst/>
              <a:gdLst>
                <a:gd name="T0" fmla="*/ 4 w 38"/>
                <a:gd name="T1" fmla="*/ 4 h 4"/>
                <a:gd name="T2" fmla="*/ 38 w 38"/>
                <a:gd name="T3" fmla="*/ 1 h 4"/>
                <a:gd name="T4" fmla="*/ 33 w 38"/>
                <a:gd name="T5" fmla="*/ 0 h 4"/>
                <a:gd name="T6" fmla="*/ 0 w 38"/>
                <a:gd name="T7" fmla="*/ 3 h 4"/>
                <a:gd name="T8" fmla="*/ 4 w 38"/>
                <a:gd name="T9" fmla="*/ 4 h 4"/>
              </a:gdLst>
              <a:ahLst/>
              <a:cxnLst>
                <a:cxn ang="0">
                  <a:pos x="T0" y="T1"/>
                </a:cxn>
                <a:cxn ang="0">
                  <a:pos x="T2" y="T3"/>
                </a:cxn>
                <a:cxn ang="0">
                  <a:pos x="T4" y="T5"/>
                </a:cxn>
                <a:cxn ang="0">
                  <a:pos x="T6" y="T7"/>
                </a:cxn>
                <a:cxn ang="0">
                  <a:pos x="T8" y="T9"/>
                </a:cxn>
              </a:cxnLst>
              <a:rect l="0" t="0" r="r" b="b"/>
              <a:pathLst>
                <a:path w="38" h="4">
                  <a:moveTo>
                    <a:pt x="4" y="4"/>
                  </a:moveTo>
                  <a:cubicBezTo>
                    <a:pt x="15" y="3"/>
                    <a:pt x="26" y="2"/>
                    <a:pt x="38" y="1"/>
                  </a:cubicBezTo>
                  <a:cubicBezTo>
                    <a:pt x="33" y="0"/>
                    <a:pt x="33" y="0"/>
                    <a:pt x="33" y="0"/>
                  </a:cubicBezTo>
                  <a:cubicBezTo>
                    <a:pt x="22" y="1"/>
                    <a:pt x="11" y="2"/>
                    <a:pt x="0" y="3"/>
                  </a:cubicBezTo>
                  <a:lnTo>
                    <a:pt x="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1" name="Freeform 128">
              <a:extLst>
                <a:ext uri="{FF2B5EF4-FFF2-40B4-BE49-F238E27FC236}">
                  <a16:creationId xmlns:a16="http://schemas.microsoft.com/office/drawing/2014/main" id="{2B41C459-CF33-374D-AB86-603F5F54A8E2}"/>
                </a:ext>
              </a:extLst>
            </p:cNvPr>
            <p:cNvSpPr>
              <a:spLocks/>
            </p:cNvSpPr>
            <p:nvPr/>
          </p:nvSpPr>
          <p:spPr bwMode="auto">
            <a:xfrm>
              <a:off x="16386608" y="3233738"/>
              <a:ext cx="122238" cy="14288"/>
            </a:xfrm>
            <a:custGeom>
              <a:avLst/>
              <a:gdLst>
                <a:gd name="T0" fmla="*/ 36 w 36"/>
                <a:gd name="T1" fmla="*/ 1 h 4"/>
                <a:gd name="T2" fmla="*/ 32 w 36"/>
                <a:gd name="T3" fmla="*/ 0 h 4"/>
                <a:gd name="T4" fmla="*/ 0 w 36"/>
                <a:gd name="T5" fmla="*/ 3 h 4"/>
                <a:gd name="T6" fmla="*/ 4 w 36"/>
                <a:gd name="T7" fmla="*/ 4 h 4"/>
                <a:gd name="T8" fmla="*/ 36 w 36"/>
                <a:gd name="T9" fmla="*/ 1 h 4"/>
              </a:gdLst>
              <a:ahLst/>
              <a:cxnLst>
                <a:cxn ang="0">
                  <a:pos x="T0" y="T1"/>
                </a:cxn>
                <a:cxn ang="0">
                  <a:pos x="T2" y="T3"/>
                </a:cxn>
                <a:cxn ang="0">
                  <a:pos x="T4" y="T5"/>
                </a:cxn>
                <a:cxn ang="0">
                  <a:pos x="T6" y="T7"/>
                </a:cxn>
                <a:cxn ang="0">
                  <a:pos x="T8" y="T9"/>
                </a:cxn>
              </a:cxnLst>
              <a:rect l="0" t="0" r="r" b="b"/>
              <a:pathLst>
                <a:path w="36" h="4">
                  <a:moveTo>
                    <a:pt x="36" y="1"/>
                  </a:moveTo>
                  <a:cubicBezTo>
                    <a:pt x="32" y="0"/>
                    <a:pt x="32" y="0"/>
                    <a:pt x="32" y="0"/>
                  </a:cubicBezTo>
                  <a:cubicBezTo>
                    <a:pt x="21" y="1"/>
                    <a:pt x="10" y="2"/>
                    <a:pt x="0" y="3"/>
                  </a:cubicBezTo>
                  <a:cubicBezTo>
                    <a:pt x="4" y="4"/>
                    <a:pt x="4" y="4"/>
                    <a:pt x="4" y="4"/>
                  </a:cubicBezTo>
                  <a:cubicBezTo>
                    <a:pt x="15" y="3"/>
                    <a:pt x="25" y="2"/>
                    <a:pt x="36"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2" name="Freeform 129">
              <a:extLst>
                <a:ext uri="{FF2B5EF4-FFF2-40B4-BE49-F238E27FC236}">
                  <a16:creationId xmlns:a16="http://schemas.microsoft.com/office/drawing/2014/main" id="{528094FD-8D10-2640-B1F1-562398776729}"/>
                </a:ext>
              </a:extLst>
            </p:cNvPr>
            <p:cNvSpPr>
              <a:spLocks/>
            </p:cNvSpPr>
            <p:nvPr/>
          </p:nvSpPr>
          <p:spPr bwMode="auto">
            <a:xfrm>
              <a:off x="15873846" y="2800350"/>
              <a:ext cx="74613" cy="6350"/>
            </a:xfrm>
            <a:custGeom>
              <a:avLst/>
              <a:gdLst>
                <a:gd name="T0" fmla="*/ 22 w 22"/>
                <a:gd name="T1" fmla="*/ 0 h 2"/>
                <a:gd name="T2" fmla="*/ 18 w 22"/>
                <a:gd name="T3" fmla="*/ 0 h 2"/>
                <a:gd name="T4" fmla="*/ 0 w 22"/>
                <a:gd name="T5" fmla="*/ 2 h 2"/>
                <a:gd name="T6" fmla="*/ 5 w 22"/>
                <a:gd name="T7" fmla="*/ 2 h 2"/>
                <a:gd name="T8" fmla="*/ 22 w 22"/>
                <a:gd name="T9" fmla="*/ 0 h 2"/>
              </a:gdLst>
              <a:ahLst/>
              <a:cxnLst>
                <a:cxn ang="0">
                  <a:pos x="T0" y="T1"/>
                </a:cxn>
                <a:cxn ang="0">
                  <a:pos x="T2" y="T3"/>
                </a:cxn>
                <a:cxn ang="0">
                  <a:pos x="T4" y="T5"/>
                </a:cxn>
                <a:cxn ang="0">
                  <a:pos x="T6" y="T7"/>
                </a:cxn>
                <a:cxn ang="0">
                  <a:pos x="T8" y="T9"/>
                </a:cxn>
              </a:cxnLst>
              <a:rect l="0" t="0" r="r" b="b"/>
              <a:pathLst>
                <a:path w="22" h="2">
                  <a:moveTo>
                    <a:pt x="22" y="0"/>
                  </a:moveTo>
                  <a:cubicBezTo>
                    <a:pt x="18" y="0"/>
                    <a:pt x="18" y="0"/>
                    <a:pt x="18" y="0"/>
                  </a:cubicBezTo>
                  <a:cubicBezTo>
                    <a:pt x="12" y="0"/>
                    <a:pt x="6" y="1"/>
                    <a:pt x="0" y="2"/>
                  </a:cubicBezTo>
                  <a:cubicBezTo>
                    <a:pt x="5" y="2"/>
                    <a:pt x="5" y="2"/>
                    <a:pt x="5" y="2"/>
                  </a:cubicBezTo>
                  <a:cubicBezTo>
                    <a:pt x="10" y="1"/>
                    <a:pt x="16" y="1"/>
                    <a:pt x="22"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3" name="Freeform 130">
              <a:extLst>
                <a:ext uri="{FF2B5EF4-FFF2-40B4-BE49-F238E27FC236}">
                  <a16:creationId xmlns:a16="http://schemas.microsoft.com/office/drawing/2014/main" id="{D5A2CD1B-C1BE-1841-9CE8-17D53605AC0B}"/>
                </a:ext>
              </a:extLst>
            </p:cNvPr>
            <p:cNvSpPr>
              <a:spLocks/>
            </p:cNvSpPr>
            <p:nvPr/>
          </p:nvSpPr>
          <p:spPr bwMode="auto">
            <a:xfrm>
              <a:off x="16270721" y="2770188"/>
              <a:ext cx="80963" cy="6350"/>
            </a:xfrm>
            <a:custGeom>
              <a:avLst/>
              <a:gdLst>
                <a:gd name="T0" fmla="*/ 24 w 24"/>
                <a:gd name="T1" fmla="*/ 0 h 2"/>
                <a:gd name="T2" fmla="*/ 21 w 24"/>
                <a:gd name="T3" fmla="*/ 0 h 2"/>
                <a:gd name="T4" fmla="*/ 0 w 24"/>
                <a:gd name="T5" fmla="*/ 1 h 2"/>
                <a:gd name="T6" fmla="*/ 3 w 24"/>
                <a:gd name="T7" fmla="*/ 2 h 2"/>
                <a:gd name="T8" fmla="*/ 24 w 24"/>
                <a:gd name="T9" fmla="*/ 0 h 2"/>
              </a:gdLst>
              <a:ahLst/>
              <a:cxnLst>
                <a:cxn ang="0">
                  <a:pos x="T0" y="T1"/>
                </a:cxn>
                <a:cxn ang="0">
                  <a:pos x="T2" y="T3"/>
                </a:cxn>
                <a:cxn ang="0">
                  <a:pos x="T4" y="T5"/>
                </a:cxn>
                <a:cxn ang="0">
                  <a:pos x="T6" y="T7"/>
                </a:cxn>
                <a:cxn ang="0">
                  <a:pos x="T8" y="T9"/>
                </a:cxn>
              </a:cxnLst>
              <a:rect l="0" t="0" r="r" b="b"/>
              <a:pathLst>
                <a:path w="24" h="2">
                  <a:moveTo>
                    <a:pt x="24" y="0"/>
                  </a:moveTo>
                  <a:cubicBezTo>
                    <a:pt x="21" y="0"/>
                    <a:pt x="21" y="0"/>
                    <a:pt x="21" y="0"/>
                  </a:cubicBezTo>
                  <a:cubicBezTo>
                    <a:pt x="14" y="0"/>
                    <a:pt x="7" y="1"/>
                    <a:pt x="0" y="1"/>
                  </a:cubicBezTo>
                  <a:cubicBezTo>
                    <a:pt x="3" y="2"/>
                    <a:pt x="3" y="2"/>
                    <a:pt x="3" y="2"/>
                  </a:cubicBezTo>
                  <a:cubicBezTo>
                    <a:pt x="10" y="1"/>
                    <a:pt x="17" y="1"/>
                    <a:pt x="2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4" name="Freeform 131">
              <a:extLst>
                <a:ext uri="{FF2B5EF4-FFF2-40B4-BE49-F238E27FC236}">
                  <a16:creationId xmlns:a16="http://schemas.microsoft.com/office/drawing/2014/main" id="{B1685CA6-D222-484F-A062-6D868A799257}"/>
                </a:ext>
              </a:extLst>
            </p:cNvPr>
            <p:cNvSpPr>
              <a:spLocks/>
            </p:cNvSpPr>
            <p:nvPr/>
          </p:nvSpPr>
          <p:spPr bwMode="auto">
            <a:xfrm>
              <a:off x="16246908" y="2940050"/>
              <a:ext cx="92075" cy="9525"/>
            </a:xfrm>
            <a:custGeom>
              <a:avLst/>
              <a:gdLst>
                <a:gd name="T0" fmla="*/ 27 w 27"/>
                <a:gd name="T1" fmla="*/ 2 h 3"/>
                <a:gd name="T2" fmla="*/ 4 w 27"/>
                <a:gd name="T3" fmla="*/ 0 h 3"/>
                <a:gd name="T4" fmla="*/ 0 w 27"/>
                <a:gd name="T5" fmla="*/ 1 h 3"/>
                <a:gd name="T6" fmla="*/ 24 w 27"/>
                <a:gd name="T7" fmla="*/ 3 h 3"/>
                <a:gd name="T8" fmla="*/ 27 w 27"/>
                <a:gd name="T9" fmla="*/ 2 h 3"/>
              </a:gdLst>
              <a:ahLst/>
              <a:cxnLst>
                <a:cxn ang="0">
                  <a:pos x="T0" y="T1"/>
                </a:cxn>
                <a:cxn ang="0">
                  <a:pos x="T2" y="T3"/>
                </a:cxn>
                <a:cxn ang="0">
                  <a:pos x="T4" y="T5"/>
                </a:cxn>
                <a:cxn ang="0">
                  <a:pos x="T6" y="T7"/>
                </a:cxn>
                <a:cxn ang="0">
                  <a:pos x="T8" y="T9"/>
                </a:cxn>
              </a:cxnLst>
              <a:rect l="0" t="0" r="r" b="b"/>
              <a:pathLst>
                <a:path w="27" h="3">
                  <a:moveTo>
                    <a:pt x="27" y="2"/>
                  </a:moveTo>
                  <a:cubicBezTo>
                    <a:pt x="19" y="1"/>
                    <a:pt x="12" y="1"/>
                    <a:pt x="4" y="0"/>
                  </a:cubicBezTo>
                  <a:cubicBezTo>
                    <a:pt x="0" y="1"/>
                    <a:pt x="0" y="1"/>
                    <a:pt x="0" y="1"/>
                  </a:cubicBezTo>
                  <a:cubicBezTo>
                    <a:pt x="8" y="2"/>
                    <a:pt x="16" y="2"/>
                    <a:pt x="24" y="3"/>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5" name="Freeform 132">
              <a:extLst>
                <a:ext uri="{FF2B5EF4-FFF2-40B4-BE49-F238E27FC236}">
                  <a16:creationId xmlns:a16="http://schemas.microsoft.com/office/drawing/2014/main" id="{F04027BF-E535-6642-B05A-B146C77B4658}"/>
                </a:ext>
              </a:extLst>
            </p:cNvPr>
            <p:cNvSpPr>
              <a:spLocks/>
            </p:cNvSpPr>
            <p:nvPr/>
          </p:nvSpPr>
          <p:spPr bwMode="auto">
            <a:xfrm>
              <a:off x="16132608" y="2779713"/>
              <a:ext cx="80963" cy="3175"/>
            </a:xfrm>
            <a:custGeom>
              <a:avLst/>
              <a:gdLst>
                <a:gd name="T0" fmla="*/ 24 w 24"/>
                <a:gd name="T1" fmla="*/ 0 h 1"/>
                <a:gd name="T2" fmla="*/ 21 w 24"/>
                <a:gd name="T3" fmla="*/ 0 h 1"/>
                <a:gd name="T4" fmla="*/ 0 w 24"/>
                <a:gd name="T5" fmla="*/ 1 h 1"/>
                <a:gd name="T6" fmla="*/ 3 w 24"/>
                <a:gd name="T7" fmla="*/ 1 h 1"/>
                <a:gd name="T8" fmla="*/ 24 w 24"/>
                <a:gd name="T9" fmla="*/ 0 h 1"/>
              </a:gdLst>
              <a:ahLst/>
              <a:cxnLst>
                <a:cxn ang="0">
                  <a:pos x="T0" y="T1"/>
                </a:cxn>
                <a:cxn ang="0">
                  <a:pos x="T2" y="T3"/>
                </a:cxn>
                <a:cxn ang="0">
                  <a:pos x="T4" y="T5"/>
                </a:cxn>
                <a:cxn ang="0">
                  <a:pos x="T6" y="T7"/>
                </a:cxn>
                <a:cxn ang="0">
                  <a:pos x="T8" y="T9"/>
                </a:cxn>
              </a:cxnLst>
              <a:rect l="0" t="0" r="r" b="b"/>
              <a:pathLst>
                <a:path w="24" h="1">
                  <a:moveTo>
                    <a:pt x="24" y="0"/>
                  </a:moveTo>
                  <a:cubicBezTo>
                    <a:pt x="21" y="0"/>
                    <a:pt x="21" y="0"/>
                    <a:pt x="21" y="0"/>
                  </a:cubicBezTo>
                  <a:cubicBezTo>
                    <a:pt x="14" y="0"/>
                    <a:pt x="7" y="0"/>
                    <a:pt x="0" y="1"/>
                  </a:cubicBezTo>
                  <a:cubicBezTo>
                    <a:pt x="3" y="1"/>
                    <a:pt x="3" y="1"/>
                    <a:pt x="3" y="1"/>
                  </a:cubicBezTo>
                  <a:cubicBezTo>
                    <a:pt x="10" y="1"/>
                    <a:pt x="17" y="0"/>
                    <a:pt x="2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6" name="Freeform 133">
              <a:extLst>
                <a:ext uri="{FF2B5EF4-FFF2-40B4-BE49-F238E27FC236}">
                  <a16:creationId xmlns:a16="http://schemas.microsoft.com/office/drawing/2014/main" id="{8B3A1ED5-B366-294C-B143-DF3DC2361FA3}"/>
                </a:ext>
              </a:extLst>
            </p:cNvPr>
            <p:cNvSpPr>
              <a:spLocks/>
            </p:cNvSpPr>
            <p:nvPr/>
          </p:nvSpPr>
          <p:spPr bwMode="auto">
            <a:xfrm>
              <a:off x="15948458" y="2916238"/>
              <a:ext cx="85725" cy="6350"/>
            </a:xfrm>
            <a:custGeom>
              <a:avLst/>
              <a:gdLst>
                <a:gd name="T0" fmla="*/ 25 w 25"/>
                <a:gd name="T1" fmla="*/ 2 h 2"/>
                <a:gd name="T2" fmla="*/ 5 w 25"/>
                <a:gd name="T3" fmla="*/ 0 h 2"/>
                <a:gd name="T4" fmla="*/ 0 w 25"/>
                <a:gd name="T5" fmla="*/ 0 h 2"/>
                <a:gd name="T6" fmla="*/ 21 w 25"/>
                <a:gd name="T7" fmla="*/ 2 h 2"/>
                <a:gd name="T8" fmla="*/ 25 w 25"/>
                <a:gd name="T9" fmla="*/ 2 h 2"/>
              </a:gdLst>
              <a:ahLst/>
              <a:cxnLst>
                <a:cxn ang="0">
                  <a:pos x="T0" y="T1"/>
                </a:cxn>
                <a:cxn ang="0">
                  <a:pos x="T2" y="T3"/>
                </a:cxn>
                <a:cxn ang="0">
                  <a:pos x="T4" y="T5"/>
                </a:cxn>
                <a:cxn ang="0">
                  <a:pos x="T6" y="T7"/>
                </a:cxn>
                <a:cxn ang="0">
                  <a:pos x="T8" y="T9"/>
                </a:cxn>
              </a:cxnLst>
              <a:rect l="0" t="0" r="r" b="b"/>
              <a:pathLst>
                <a:path w="25" h="2">
                  <a:moveTo>
                    <a:pt x="25" y="2"/>
                  </a:moveTo>
                  <a:cubicBezTo>
                    <a:pt x="18" y="1"/>
                    <a:pt x="11" y="1"/>
                    <a:pt x="5" y="0"/>
                  </a:cubicBezTo>
                  <a:cubicBezTo>
                    <a:pt x="0" y="0"/>
                    <a:pt x="0" y="0"/>
                    <a:pt x="0" y="0"/>
                  </a:cubicBezTo>
                  <a:cubicBezTo>
                    <a:pt x="7" y="1"/>
                    <a:pt x="14" y="2"/>
                    <a:pt x="21" y="2"/>
                  </a:cubicBezTo>
                  <a:lnTo>
                    <a:pt x="25"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134">
              <a:extLst>
                <a:ext uri="{FF2B5EF4-FFF2-40B4-BE49-F238E27FC236}">
                  <a16:creationId xmlns:a16="http://schemas.microsoft.com/office/drawing/2014/main" id="{44F3EC89-DD8B-E243-85C0-EED365A5EB45}"/>
                </a:ext>
              </a:extLst>
            </p:cNvPr>
            <p:cNvSpPr>
              <a:spLocks/>
            </p:cNvSpPr>
            <p:nvPr/>
          </p:nvSpPr>
          <p:spPr bwMode="auto">
            <a:xfrm>
              <a:off x="15237258" y="3648075"/>
              <a:ext cx="131763" cy="26988"/>
            </a:xfrm>
            <a:custGeom>
              <a:avLst/>
              <a:gdLst>
                <a:gd name="T0" fmla="*/ 39 w 39"/>
                <a:gd name="T1" fmla="*/ 6 h 8"/>
                <a:gd name="T2" fmla="*/ 10 w 39"/>
                <a:gd name="T3" fmla="*/ 0 h 8"/>
                <a:gd name="T4" fmla="*/ 0 w 39"/>
                <a:gd name="T5" fmla="*/ 1 h 8"/>
                <a:gd name="T6" fmla="*/ 30 w 39"/>
                <a:gd name="T7" fmla="*/ 8 h 8"/>
                <a:gd name="T8" fmla="*/ 39 w 39"/>
                <a:gd name="T9" fmla="*/ 6 h 8"/>
              </a:gdLst>
              <a:ahLst/>
              <a:cxnLst>
                <a:cxn ang="0">
                  <a:pos x="T0" y="T1"/>
                </a:cxn>
                <a:cxn ang="0">
                  <a:pos x="T2" y="T3"/>
                </a:cxn>
                <a:cxn ang="0">
                  <a:pos x="T4" y="T5"/>
                </a:cxn>
                <a:cxn ang="0">
                  <a:pos x="T6" y="T7"/>
                </a:cxn>
                <a:cxn ang="0">
                  <a:pos x="T8" y="T9"/>
                </a:cxn>
              </a:cxnLst>
              <a:rect l="0" t="0" r="r" b="b"/>
              <a:pathLst>
                <a:path w="39" h="8">
                  <a:moveTo>
                    <a:pt x="39" y="6"/>
                  </a:moveTo>
                  <a:cubicBezTo>
                    <a:pt x="29" y="4"/>
                    <a:pt x="19" y="2"/>
                    <a:pt x="10" y="0"/>
                  </a:cubicBezTo>
                  <a:cubicBezTo>
                    <a:pt x="0" y="1"/>
                    <a:pt x="0" y="1"/>
                    <a:pt x="0" y="1"/>
                  </a:cubicBezTo>
                  <a:cubicBezTo>
                    <a:pt x="10" y="4"/>
                    <a:pt x="20" y="6"/>
                    <a:pt x="30" y="8"/>
                  </a:cubicBezTo>
                  <a:lnTo>
                    <a:pt x="39" y="6"/>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8" name="Freeform 135">
              <a:extLst>
                <a:ext uri="{FF2B5EF4-FFF2-40B4-BE49-F238E27FC236}">
                  <a16:creationId xmlns:a16="http://schemas.microsoft.com/office/drawing/2014/main" id="{56654912-46C2-2D42-BBD0-2BDFD9D090CD}"/>
                </a:ext>
              </a:extLst>
            </p:cNvPr>
            <p:cNvSpPr>
              <a:spLocks/>
            </p:cNvSpPr>
            <p:nvPr/>
          </p:nvSpPr>
          <p:spPr bwMode="auto">
            <a:xfrm>
              <a:off x="15288058" y="3355975"/>
              <a:ext cx="119063" cy="20638"/>
            </a:xfrm>
            <a:custGeom>
              <a:avLst/>
              <a:gdLst>
                <a:gd name="T0" fmla="*/ 35 w 35"/>
                <a:gd name="T1" fmla="*/ 1 h 6"/>
                <a:gd name="T2" fmla="*/ 28 w 35"/>
                <a:gd name="T3" fmla="*/ 0 h 6"/>
                <a:gd name="T4" fmla="*/ 0 w 35"/>
                <a:gd name="T5" fmla="*/ 6 h 6"/>
                <a:gd name="T6" fmla="*/ 7 w 35"/>
                <a:gd name="T7" fmla="*/ 6 h 6"/>
                <a:gd name="T8" fmla="*/ 35 w 35"/>
                <a:gd name="T9" fmla="*/ 1 h 6"/>
              </a:gdLst>
              <a:ahLst/>
              <a:cxnLst>
                <a:cxn ang="0">
                  <a:pos x="T0" y="T1"/>
                </a:cxn>
                <a:cxn ang="0">
                  <a:pos x="T2" y="T3"/>
                </a:cxn>
                <a:cxn ang="0">
                  <a:pos x="T4" y="T5"/>
                </a:cxn>
                <a:cxn ang="0">
                  <a:pos x="T6" y="T7"/>
                </a:cxn>
                <a:cxn ang="0">
                  <a:pos x="T8" y="T9"/>
                </a:cxn>
              </a:cxnLst>
              <a:rect l="0" t="0" r="r" b="b"/>
              <a:pathLst>
                <a:path w="35" h="6">
                  <a:moveTo>
                    <a:pt x="35" y="1"/>
                  </a:moveTo>
                  <a:cubicBezTo>
                    <a:pt x="28" y="0"/>
                    <a:pt x="28" y="0"/>
                    <a:pt x="28" y="0"/>
                  </a:cubicBezTo>
                  <a:cubicBezTo>
                    <a:pt x="18" y="2"/>
                    <a:pt x="9" y="4"/>
                    <a:pt x="0" y="6"/>
                  </a:cubicBezTo>
                  <a:cubicBezTo>
                    <a:pt x="7" y="6"/>
                    <a:pt x="7" y="6"/>
                    <a:pt x="7" y="6"/>
                  </a:cubicBezTo>
                  <a:cubicBezTo>
                    <a:pt x="16" y="4"/>
                    <a:pt x="25" y="3"/>
                    <a:pt x="35"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39" name="Freeform 136">
              <a:extLst>
                <a:ext uri="{FF2B5EF4-FFF2-40B4-BE49-F238E27FC236}">
                  <a16:creationId xmlns:a16="http://schemas.microsoft.com/office/drawing/2014/main" id="{83430D7A-ED6D-B544-BEEB-35D6750F1F2E}"/>
                </a:ext>
              </a:extLst>
            </p:cNvPr>
            <p:cNvSpPr>
              <a:spLocks/>
            </p:cNvSpPr>
            <p:nvPr/>
          </p:nvSpPr>
          <p:spPr bwMode="auto">
            <a:xfrm>
              <a:off x="15027708" y="3441700"/>
              <a:ext cx="74613" cy="26988"/>
            </a:xfrm>
            <a:custGeom>
              <a:avLst/>
              <a:gdLst>
                <a:gd name="T0" fmla="*/ 22 w 22"/>
                <a:gd name="T1" fmla="*/ 1 h 8"/>
                <a:gd name="T2" fmla="*/ 12 w 22"/>
                <a:gd name="T3" fmla="*/ 0 h 8"/>
                <a:gd name="T4" fmla="*/ 0 w 22"/>
                <a:gd name="T5" fmla="*/ 8 h 8"/>
                <a:gd name="T6" fmla="*/ 10 w 22"/>
                <a:gd name="T7" fmla="*/ 8 h 8"/>
                <a:gd name="T8" fmla="*/ 22 w 22"/>
                <a:gd name="T9" fmla="*/ 1 h 8"/>
              </a:gdLst>
              <a:ahLst/>
              <a:cxnLst>
                <a:cxn ang="0">
                  <a:pos x="T0" y="T1"/>
                </a:cxn>
                <a:cxn ang="0">
                  <a:pos x="T2" y="T3"/>
                </a:cxn>
                <a:cxn ang="0">
                  <a:pos x="T4" y="T5"/>
                </a:cxn>
                <a:cxn ang="0">
                  <a:pos x="T6" y="T7"/>
                </a:cxn>
                <a:cxn ang="0">
                  <a:pos x="T8" y="T9"/>
                </a:cxn>
              </a:cxnLst>
              <a:rect l="0" t="0" r="r" b="b"/>
              <a:pathLst>
                <a:path w="22" h="8">
                  <a:moveTo>
                    <a:pt x="22" y="1"/>
                  </a:moveTo>
                  <a:cubicBezTo>
                    <a:pt x="12" y="0"/>
                    <a:pt x="12" y="0"/>
                    <a:pt x="12" y="0"/>
                  </a:cubicBezTo>
                  <a:cubicBezTo>
                    <a:pt x="7" y="3"/>
                    <a:pt x="3" y="5"/>
                    <a:pt x="0" y="8"/>
                  </a:cubicBezTo>
                  <a:cubicBezTo>
                    <a:pt x="10" y="8"/>
                    <a:pt x="10" y="8"/>
                    <a:pt x="10" y="8"/>
                  </a:cubicBezTo>
                  <a:cubicBezTo>
                    <a:pt x="13" y="5"/>
                    <a:pt x="17" y="3"/>
                    <a:pt x="22"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0" name="Freeform 137">
              <a:extLst>
                <a:ext uri="{FF2B5EF4-FFF2-40B4-BE49-F238E27FC236}">
                  <a16:creationId xmlns:a16="http://schemas.microsoft.com/office/drawing/2014/main" id="{8414B203-8495-1D4B-A882-337D4FF1C025}"/>
                </a:ext>
              </a:extLst>
            </p:cNvPr>
            <p:cNvSpPr>
              <a:spLocks/>
            </p:cNvSpPr>
            <p:nvPr/>
          </p:nvSpPr>
          <p:spPr bwMode="auto">
            <a:xfrm>
              <a:off x="15715096" y="2830513"/>
              <a:ext cx="44450" cy="7938"/>
            </a:xfrm>
            <a:custGeom>
              <a:avLst/>
              <a:gdLst>
                <a:gd name="T0" fmla="*/ 13 w 13"/>
                <a:gd name="T1" fmla="*/ 0 h 2"/>
                <a:gd name="T2" fmla="*/ 8 w 13"/>
                <a:gd name="T3" fmla="*/ 0 h 2"/>
                <a:gd name="T4" fmla="*/ 0 w 13"/>
                <a:gd name="T5" fmla="*/ 2 h 2"/>
                <a:gd name="T6" fmla="*/ 6 w 13"/>
                <a:gd name="T7" fmla="*/ 2 h 2"/>
                <a:gd name="T8" fmla="*/ 13 w 13"/>
                <a:gd name="T9" fmla="*/ 0 h 2"/>
              </a:gdLst>
              <a:ahLst/>
              <a:cxnLst>
                <a:cxn ang="0">
                  <a:pos x="T0" y="T1"/>
                </a:cxn>
                <a:cxn ang="0">
                  <a:pos x="T2" y="T3"/>
                </a:cxn>
                <a:cxn ang="0">
                  <a:pos x="T4" y="T5"/>
                </a:cxn>
                <a:cxn ang="0">
                  <a:pos x="T6" y="T7"/>
                </a:cxn>
                <a:cxn ang="0">
                  <a:pos x="T8" y="T9"/>
                </a:cxn>
              </a:cxnLst>
              <a:rect l="0" t="0" r="r" b="b"/>
              <a:pathLst>
                <a:path w="13" h="2">
                  <a:moveTo>
                    <a:pt x="13" y="0"/>
                  </a:moveTo>
                  <a:cubicBezTo>
                    <a:pt x="8" y="0"/>
                    <a:pt x="8" y="0"/>
                    <a:pt x="8" y="0"/>
                  </a:cubicBezTo>
                  <a:cubicBezTo>
                    <a:pt x="5" y="0"/>
                    <a:pt x="2" y="1"/>
                    <a:pt x="0" y="2"/>
                  </a:cubicBezTo>
                  <a:cubicBezTo>
                    <a:pt x="6" y="2"/>
                    <a:pt x="6" y="2"/>
                    <a:pt x="6" y="2"/>
                  </a:cubicBezTo>
                  <a:cubicBezTo>
                    <a:pt x="8" y="1"/>
                    <a:pt x="10" y="1"/>
                    <a:pt x="1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1" name="Freeform 138">
              <a:extLst>
                <a:ext uri="{FF2B5EF4-FFF2-40B4-BE49-F238E27FC236}">
                  <a16:creationId xmlns:a16="http://schemas.microsoft.com/office/drawing/2014/main" id="{6CCA4238-4183-AF4F-A982-B5ADD16928B1}"/>
                </a:ext>
              </a:extLst>
            </p:cNvPr>
            <p:cNvSpPr>
              <a:spLocks/>
            </p:cNvSpPr>
            <p:nvPr/>
          </p:nvSpPr>
          <p:spPr bwMode="auto">
            <a:xfrm>
              <a:off x="15738908" y="2884488"/>
              <a:ext cx="61913" cy="11113"/>
            </a:xfrm>
            <a:custGeom>
              <a:avLst/>
              <a:gdLst>
                <a:gd name="T0" fmla="*/ 12 w 18"/>
                <a:gd name="T1" fmla="*/ 3 h 3"/>
                <a:gd name="T2" fmla="*/ 18 w 18"/>
                <a:gd name="T3" fmla="*/ 2 h 3"/>
                <a:gd name="T4" fmla="*/ 6 w 18"/>
                <a:gd name="T5" fmla="*/ 0 h 3"/>
                <a:gd name="T6" fmla="*/ 0 w 18"/>
                <a:gd name="T7" fmla="*/ 0 h 3"/>
                <a:gd name="T8" fmla="*/ 12 w 18"/>
                <a:gd name="T9" fmla="*/ 3 h 3"/>
              </a:gdLst>
              <a:ahLst/>
              <a:cxnLst>
                <a:cxn ang="0">
                  <a:pos x="T0" y="T1"/>
                </a:cxn>
                <a:cxn ang="0">
                  <a:pos x="T2" y="T3"/>
                </a:cxn>
                <a:cxn ang="0">
                  <a:pos x="T4" y="T5"/>
                </a:cxn>
                <a:cxn ang="0">
                  <a:pos x="T6" y="T7"/>
                </a:cxn>
                <a:cxn ang="0">
                  <a:pos x="T8" y="T9"/>
                </a:cxn>
              </a:cxnLst>
              <a:rect l="0" t="0" r="r" b="b"/>
              <a:pathLst>
                <a:path w="18" h="3">
                  <a:moveTo>
                    <a:pt x="12" y="3"/>
                  </a:moveTo>
                  <a:cubicBezTo>
                    <a:pt x="18" y="2"/>
                    <a:pt x="18" y="2"/>
                    <a:pt x="18" y="2"/>
                  </a:cubicBezTo>
                  <a:cubicBezTo>
                    <a:pt x="13" y="1"/>
                    <a:pt x="10" y="1"/>
                    <a:pt x="6" y="0"/>
                  </a:cubicBezTo>
                  <a:cubicBezTo>
                    <a:pt x="0" y="0"/>
                    <a:pt x="0" y="0"/>
                    <a:pt x="0" y="0"/>
                  </a:cubicBezTo>
                  <a:cubicBezTo>
                    <a:pt x="4" y="1"/>
                    <a:pt x="8" y="2"/>
                    <a:pt x="12" y="3"/>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2" name="Freeform 139">
              <a:extLst>
                <a:ext uri="{FF2B5EF4-FFF2-40B4-BE49-F238E27FC236}">
                  <a16:creationId xmlns:a16="http://schemas.microsoft.com/office/drawing/2014/main" id="{9235DADF-77E7-554D-909D-B5242B635E8D}"/>
                </a:ext>
              </a:extLst>
            </p:cNvPr>
            <p:cNvSpPr>
              <a:spLocks/>
            </p:cNvSpPr>
            <p:nvPr/>
          </p:nvSpPr>
          <p:spPr bwMode="auto">
            <a:xfrm>
              <a:off x="15708746" y="3298825"/>
              <a:ext cx="128588" cy="17463"/>
            </a:xfrm>
            <a:custGeom>
              <a:avLst/>
              <a:gdLst>
                <a:gd name="T0" fmla="*/ 0 w 38"/>
                <a:gd name="T1" fmla="*/ 4 h 5"/>
                <a:gd name="T2" fmla="*/ 5 w 38"/>
                <a:gd name="T3" fmla="*/ 5 h 5"/>
                <a:gd name="T4" fmla="*/ 38 w 38"/>
                <a:gd name="T5" fmla="*/ 1 h 5"/>
                <a:gd name="T6" fmla="*/ 33 w 38"/>
                <a:gd name="T7" fmla="*/ 0 h 5"/>
                <a:gd name="T8" fmla="*/ 0 w 38"/>
                <a:gd name="T9" fmla="*/ 4 h 5"/>
              </a:gdLst>
              <a:ahLst/>
              <a:cxnLst>
                <a:cxn ang="0">
                  <a:pos x="T0" y="T1"/>
                </a:cxn>
                <a:cxn ang="0">
                  <a:pos x="T2" y="T3"/>
                </a:cxn>
                <a:cxn ang="0">
                  <a:pos x="T4" y="T5"/>
                </a:cxn>
                <a:cxn ang="0">
                  <a:pos x="T6" y="T7"/>
                </a:cxn>
                <a:cxn ang="0">
                  <a:pos x="T8" y="T9"/>
                </a:cxn>
              </a:cxnLst>
              <a:rect l="0" t="0" r="r" b="b"/>
              <a:pathLst>
                <a:path w="38" h="5">
                  <a:moveTo>
                    <a:pt x="0" y="4"/>
                  </a:moveTo>
                  <a:cubicBezTo>
                    <a:pt x="5" y="5"/>
                    <a:pt x="5" y="5"/>
                    <a:pt x="5" y="5"/>
                  </a:cubicBezTo>
                  <a:cubicBezTo>
                    <a:pt x="15" y="3"/>
                    <a:pt x="26" y="2"/>
                    <a:pt x="38" y="1"/>
                  </a:cubicBezTo>
                  <a:cubicBezTo>
                    <a:pt x="33" y="0"/>
                    <a:pt x="33" y="0"/>
                    <a:pt x="33" y="0"/>
                  </a:cubicBezTo>
                  <a:cubicBezTo>
                    <a:pt x="22" y="1"/>
                    <a:pt x="11" y="2"/>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3" name="Freeform 140">
              <a:extLst>
                <a:ext uri="{FF2B5EF4-FFF2-40B4-BE49-F238E27FC236}">
                  <a16:creationId xmlns:a16="http://schemas.microsoft.com/office/drawing/2014/main" id="{EF441406-E777-8642-A72D-F25B4E576C3B}"/>
                </a:ext>
              </a:extLst>
            </p:cNvPr>
            <p:cNvSpPr>
              <a:spLocks/>
            </p:cNvSpPr>
            <p:nvPr/>
          </p:nvSpPr>
          <p:spPr bwMode="auto">
            <a:xfrm>
              <a:off x="15777008" y="2814638"/>
              <a:ext cx="63500" cy="6350"/>
            </a:xfrm>
            <a:custGeom>
              <a:avLst/>
              <a:gdLst>
                <a:gd name="T0" fmla="*/ 19 w 19"/>
                <a:gd name="T1" fmla="*/ 0 h 2"/>
                <a:gd name="T2" fmla="*/ 14 w 19"/>
                <a:gd name="T3" fmla="*/ 0 h 2"/>
                <a:gd name="T4" fmla="*/ 0 w 19"/>
                <a:gd name="T5" fmla="*/ 2 h 2"/>
                <a:gd name="T6" fmla="*/ 6 w 19"/>
                <a:gd name="T7" fmla="*/ 2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cubicBezTo>
                    <a:pt x="14" y="0"/>
                    <a:pt x="14" y="0"/>
                    <a:pt x="14" y="0"/>
                  </a:cubicBezTo>
                  <a:cubicBezTo>
                    <a:pt x="9" y="1"/>
                    <a:pt x="4" y="1"/>
                    <a:pt x="0" y="2"/>
                  </a:cubicBezTo>
                  <a:cubicBezTo>
                    <a:pt x="6" y="2"/>
                    <a:pt x="6" y="2"/>
                    <a:pt x="6" y="2"/>
                  </a:cubicBezTo>
                  <a:cubicBezTo>
                    <a:pt x="10" y="2"/>
                    <a:pt x="14" y="1"/>
                    <a:pt x="19"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4" name="Freeform 141">
              <a:extLst>
                <a:ext uri="{FF2B5EF4-FFF2-40B4-BE49-F238E27FC236}">
                  <a16:creationId xmlns:a16="http://schemas.microsoft.com/office/drawing/2014/main" id="{3BEC9D5F-2D6B-7A4C-BA43-F01C714355D6}"/>
                </a:ext>
              </a:extLst>
            </p:cNvPr>
            <p:cNvSpPr>
              <a:spLocks/>
            </p:cNvSpPr>
            <p:nvPr/>
          </p:nvSpPr>
          <p:spPr bwMode="auto">
            <a:xfrm>
              <a:off x="15827808" y="2901950"/>
              <a:ext cx="74613" cy="6350"/>
            </a:xfrm>
            <a:custGeom>
              <a:avLst/>
              <a:gdLst>
                <a:gd name="T0" fmla="*/ 17 w 22"/>
                <a:gd name="T1" fmla="*/ 2 h 2"/>
                <a:gd name="T2" fmla="*/ 22 w 22"/>
                <a:gd name="T3" fmla="*/ 2 h 2"/>
                <a:gd name="T4" fmla="*/ 6 w 22"/>
                <a:gd name="T5" fmla="*/ 0 h 2"/>
                <a:gd name="T6" fmla="*/ 0 w 22"/>
                <a:gd name="T7" fmla="*/ 0 h 2"/>
                <a:gd name="T8" fmla="*/ 17 w 22"/>
                <a:gd name="T9" fmla="*/ 2 h 2"/>
              </a:gdLst>
              <a:ahLst/>
              <a:cxnLst>
                <a:cxn ang="0">
                  <a:pos x="T0" y="T1"/>
                </a:cxn>
                <a:cxn ang="0">
                  <a:pos x="T2" y="T3"/>
                </a:cxn>
                <a:cxn ang="0">
                  <a:pos x="T4" y="T5"/>
                </a:cxn>
                <a:cxn ang="0">
                  <a:pos x="T6" y="T7"/>
                </a:cxn>
                <a:cxn ang="0">
                  <a:pos x="T8" y="T9"/>
                </a:cxn>
              </a:cxnLst>
              <a:rect l="0" t="0" r="r" b="b"/>
              <a:pathLst>
                <a:path w="22" h="2">
                  <a:moveTo>
                    <a:pt x="17" y="2"/>
                  </a:moveTo>
                  <a:cubicBezTo>
                    <a:pt x="22" y="2"/>
                    <a:pt x="22" y="2"/>
                    <a:pt x="22" y="2"/>
                  </a:cubicBezTo>
                  <a:cubicBezTo>
                    <a:pt x="17" y="1"/>
                    <a:pt x="11" y="0"/>
                    <a:pt x="6" y="0"/>
                  </a:cubicBezTo>
                  <a:cubicBezTo>
                    <a:pt x="0" y="0"/>
                    <a:pt x="0" y="0"/>
                    <a:pt x="0" y="0"/>
                  </a:cubicBezTo>
                  <a:cubicBezTo>
                    <a:pt x="6" y="1"/>
                    <a:pt x="11" y="2"/>
                    <a:pt x="17" y="2"/>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5" name="Freeform 142">
              <a:extLst>
                <a:ext uri="{FF2B5EF4-FFF2-40B4-BE49-F238E27FC236}">
                  <a16:creationId xmlns:a16="http://schemas.microsoft.com/office/drawing/2014/main" id="{764A0726-89FD-0D4D-A665-AD562DC5B389}"/>
                </a:ext>
              </a:extLst>
            </p:cNvPr>
            <p:cNvSpPr>
              <a:spLocks/>
            </p:cNvSpPr>
            <p:nvPr/>
          </p:nvSpPr>
          <p:spPr bwMode="auto">
            <a:xfrm>
              <a:off x="15129308" y="3397250"/>
              <a:ext cx="98425" cy="23813"/>
            </a:xfrm>
            <a:custGeom>
              <a:avLst/>
              <a:gdLst>
                <a:gd name="T0" fmla="*/ 29 w 29"/>
                <a:gd name="T1" fmla="*/ 0 h 7"/>
                <a:gd name="T2" fmla="*/ 21 w 29"/>
                <a:gd name="T3" fmla="*/ 0 h 7"/>
                <a:gd name="T4" fmla="*/ 0 w 29"/>
                <a:gd name="T5" fmla="*/ 6 h 7"/>
                <a:gd name="T6" fmla="*/ 8 w 29"/>
                <a:gd name="T7" fmla="*/ 7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cubicBezTo>
                    <a:pt x="21" y="0"/>
                    <a:pt x="21" y="0"/>
                    <a:pt x="21" y="0"/>
                  </a:cubicBezTo>
                  <a:cubicBezTo>
                    <a:pt x="13" y="2"/>
                    <a:pt x="6" y="4"/>
                    <a:pt x="0" y="6"/>
                  </a:cubicBezTo>
                  <a:cubicBezTo>
                    <a:pt x="8" y="7"/>
                    <a:pt x="8" y="7"/>
                    <a:pt x="8" y="7"/>
                  </a:cubicBezTo>
                  <a:cubicBezTo>
                    <a:pt x="15" y="5"/>
                    <a:pt x="22" y="2"/>
                    <a:pt x="29"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6" name="Freeform 146">
              <a:extLst>
                <a:ext uri="{FF2B5EF4-FFF2-40B4-BE49-F238E27FC236}">
                  <a16:creationId xmlns:a16="http://schemas.microsoft.com/office/drawing/2014/main" id="{CD2878DF-1FF1-C946-884A-F3614AF7963D}"/>
                </a:ext>
              </a:extLst>
            </p:cNvPr>
            <p:cNvSpPr>
              <a:spLocks/>
            </p:cNvSpPr>
            <p:nvPr/>
          </p:nvSpPr>
          <p:spPr bwMode="auto">
            <a:xfrm>
              <a:off x="17169246" y="3033713"/>
              <a:ext cx="68263" cy="14288"/>
            </a:xfrm>
            <a:custGeom>
              <a:avLst/>
              <a:gdLst>
                <a:gd name="T0" fmla="*/ 20 w 20"/>
                <a:gd name="T1" fmla="*/ 3 h 4"/>
                <a:gd name="T2" fmla="*/ 6 w 20"/>
                <a:gd name="T3" fmla="*/ 0 h 4"/>
                <a:gd name="T4" fmla="*/ 0 w 20"/>
                <a:gd name="T5" fmla="*/ 0 h 4"/>
                <a:gd name="T6" fmla="*/ 13 w 20"/>
                <a:gd name="T7" fmla="*/ 4 h 4"/>
                <a:gd name="T8" fmla="*/ 20 w 20"/>
                <a:gd name="T9" fmla="*/ 3 h 4"/>
              </a:gdLst>
              <a:ahLst/>
              <a:cxnLst>
                <a:cxn ang="0">
                  <a:pos x="T0" y="T1"/>
                </a:cxn>
                <a:cxn ang="0">
                  <a:pos x="T2" y="T3"/>
                </a:cxn>
                <a:cxn ang="0">
                  <a:pos x="T4" y="T5"/>
                </a:cxn>
                <a:cxn ang="0">
                  <a:pos x="T6" y="T7"/>
                </a:cxn>
                <a:cxn ang="0">
                  <a:pos x="T8" y="T9"/>
                </a:cxn>
              </a:cxnLst>
              <a:rect l="0" t="0" r="r" b="b"/>
              <a:pathLst>
                <a:path w="20" h="4">
                  <a:moveTo>
                    <a:pt x="20" y="3"/>
                  </a:moveTo>
                  <a:cubicBezTo>
                    <a:pt x="16" y="2"/>
                    <a:pt x="11" y="1"/>
                    <a:pt x="6" y="0"/>
                  </a:cubicBezTo>
                  <a:cubicBezTo>
                    <a:pt x="0" y="0"/>
                    <a:pt x="0" y="0"/>
                    <a:pt x="0" y="0"/>
                  </a:cubicBezTo>
                  <a:cubicBezTo>
                    <a:pt x="5" y="1"/>
                    <a:pt x="9" y="2"/>
                    <a:pt x="13" y="4"/>
                  </a:cubicBezTo>
                  <a:lnTo>
                    <a:pt x="20" y="3"/>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7" name="Freeform 147">
              <a:extLst>
                <a:ext uri="{FF2B5EF4-FFF2-40B4-BE49-F238E27FC236}">
                  <a16:creationId xmlns:a16="http://schemas.microsoft.com/office/drawing/2014/main" id="{691CA435-09CB-CF43-8F27-57793DA392EF}"/>
                </a:ext>
              </a:extLst>
            </p:cNvPr>
            <p:cNvSpPr>
              <a:spLocks/>
            </p:cNvSpPr>
            <p:nvPr/>
          </p:nvSpPr>
          <p:spPr bwMode="auto">
            <a:xfrm>
              <a:off x="17832821" y="4216400"/>
              <a:ext cx="95250" cy="61913"/>
            </a:xfrm>
            <a:custGeom>
              <a:avLst/>
              <a:gdLst>
                <a:gd name="T0" fmla="*/ 28 w 28"/>
                <a:gd name="T1" fmla="*/ 18 h 18"/>
                <a:gd name="T2" fmla="*/ 15 w 28"/>
                <a:gd name="T3" fmla="*/ 0 h 18"/>
                <a:gd name="T4" fmla="*/ 0 w 28"/>
                <a:gd name="T5" fmla="*/ 1 h 18"/>
                <a:gd name="T6" fmla="*/ 12 w 28"/>
                <a:gd name="T7" fmla="*/ 18 h 18"/>
                <a:gd name="T8" fmla="*/ 28 w 28"/>
                <a:gd name="T9" fmla="*/ 18 h 18"/>
              </a:gdLst>
              <a:ahLst/>
              <a:cxnLst>
                <a:cxn ang="0">
                  <a:pos x="T0" y="T1"/>
                </a:cxn>
                <a:cxn ang="0">
                  <a:pos x="T2" y="T3"/>
                </a:cxn>
                <a:cxn ang="0">
                  <a:pos x="T4" y="T5"/>
                </a:cxn>
                <a:cxn ang="0">
                  <a:pos x="T6" y="T7"/>
                </a:cxn>
                <a:cxn ang="0">
                  <a:pos x="T8" y="T9"/>
                </a:cxn>
              </a:cxnLst>
              <a:rect l="0" t="0" r="r" b="b"/>
              <a:pathLst>
                <a:path w="28" h="18">
                  <a:moveTo>
                    <a:pt x="28" y="18"/>
                  </a:moveTo>
                  <a:cubicBezTo>
                    <a:pt x="25" y="12"/>
                    <a:pt x="20" y="6"/>
                    <a:pt x="15" y="0"/>
                  </a:cubicBezTo>
                  <a:cubicBezTo>
                    <a:pt x="0" y="1"/>
                    <a:pt x="0" y="1"/>
                    <a:pt x="0" y="1"/>
                  </a:cubicBezTo>
                  <a:cubicBezTo>
                    <a:pt x="5" y="6"/>
                    <a:pt x="9" y="12"/>
                    <a:pt x="12" y="18"/>
                  </a:cubicBezTo>
                  <a:lnTo>
                    <a:pt x="28" y="18"/>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8" name="Freeform 148">
              <a:extLst>
                <a:ext uri="{FF2B5EF4-FFF2-40B4-BE49-F238E27FC236}">
                  <a16:creationId xmlns:a16="http://schemas.microsoft.com/office/drawing/2014/main" id="{73EF893B-7088-BB4D-81FF-055A179D334F}"/>
                </a:ext>
              </a:extLst>
            </p:cNvPr>
            <p:cNvSpPr>
              <a:spLocks/>
            </p:cNvSpPr>
            <p:nvPr/>
          </p:nvSpPr>
          <p:spPr bwMode="auto">
            <a:xfrm>
              <a:off x="17234333" y="3116263"/>
              <a:ext cx="57150" cy="15875"/>
            </a:xfrm>
            <a:custGeom>
              <a:avLst/>
              <a:gdLst>
                <a:gd name="T0" fmla="*/ 0 w 17"/>
                <a:gd name="T1" fmla="*/ 4 h 5"/>
                <a:gd name="T2" fmla="*/ 8 w 17"/>
                <a:gd name="T3" fmla="*/ 5 h 5"/>
                <a:gd name="T4" fmla="*/ 17 w 17"/>
                <a:gd name="T5" fmla="*/ 0 h 5"/>
                <a:gd name="T6" fmla="*/ 9 w 17"/>
                <a:gd name="T7" fmla="*/ 0 h 5"/>
                <a:gd name="T8" fmla="*/ 0 w 17"/>
                <a:gd name="T9" fmla="*/ 4 h 5"/>
              </a:gdLst>
              <a:ahLst/>
              <a:cxnLst>
                <a:cxn ang="0">
                  <a:pos x="T0" y="T1"/>
                </a:cxn>
                <a:cxn ang="0">
                  <a:pos x="T2" y="T3"/>
                </a:cxn>
                <a:cxn ang="0">
                  <a:pos x="T4" y="T5"/>
                </a:cxn>
                <a:cxn ang="0">
                  <a:pos x="T6" y="T7"/>
                </a:cxn>
                <a:cxn ang="0">
                  <a:pos x="T8" y="T9"/>
                </a:cxn>
              </a:cxnLst>
              <a:rect l="0" t="0" r="r" b="b"/>
              <a:pathLst>
                <a:path w="17" h="5">
                  <a:moveTo>
                    <a:pt x="0" y="4"/>
                  </a:moveTo>
                  <a:cubicBezTo>
                    <a:pt x="8" y="5"/>
                    <a:pt x="8" y="5"/>
                    <a:pt x="8" y="5"/>
                  </a:cubicBezTo>
                  <a:cubicBezTo>
                    <a:pt x="12" y="3"/>
                    <a:pt x="15" y="2"/>
                    <a:pt x="17" y="0"/>
                  </a:cubicBezTo>
                  <a:cubicBezTo>
                    <a:pt x="9" y="0"/>
                    <a:pt x="9" y="0"/>
                    <a:pt x="9" y="0"/>
                  </a:cubicBezTo>
                  <a:cubicBezTo>
                    <a:pt x="7" y="2"/>
                    <a:pt x="4"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49" name="Freeform 149">
              <a:extLst>
                <a:ext uri="{FF2B5EF4-FFF2-40B4-BE49-F238E27FC236}">
                  <a16:creationId xmlns:a16="http://schemas.microsoft.com/office/drawing/2014/main" id="{09CA99D5-5194-424F-9D9F-37C81C083080}"/>
                </a:ext>
              </a:extLst>
            </p:cNvPr>
            <p:cNvSpPr>
              <a:spLocks/>
            </p:cNvSpPr>
            <p:nvPr/>
          </p:nvSpPr>
          <p:spPr bwMode="auto">
            <a:xfrm>
              <a:off x="16900958" y="2994025"/>
              <a:ext cx="92075" cy="9525"/>
            </a:xfrm>
            <a:custGeom>
              <a:avLst/>
              <a:gdLst>
                <a:gd name="T0" fmla="*/ 27 w 27"/>
                <a:gd name="T1" fmla="*/ 2 h 3"/>
                <a:gd name="T2" fmla="*/ 4 w 27"/>
                <a:gd name="T3" fmla="*/ 0 h 3"/>
                <a:gd name="T4" fmla="*/ 0 w 27"/>
                <a:gd name="T5" fmla="*/ 0 h 3"/>
                <a:gd name="T6" fmla="*/ 22 w 27"/>
                <a:gd name="T7" fmla="*/ 3 h 3"/>
                <a:gd name="T8" fmla="*/ 27 w 27"/>
                <a:gd name="T9" fmla="*/ 2 h 3"/>
              </a:gdLst>
              <a:ahLst/>
              <a:cxnLst>
                <a:cxn ang="0">
                  <a:pos x="T0" y="T1"/>
                </a:cxn>
                <a:cxn ang="0">
                  <a:pos x="T2" y="T3"/>
                </a:cxn>
                <a:cxn ang="0">
                  <a:pos x="T4" y="T5"/>
                </a:cxn>
                <a:cxn ang="0">
                  <a:pos x="T6" y="T7"/>
                </a:cxn>
                <a:cxn ang="0">
                  <a:pos x="T8" y="T9"/>
                </a:cxn>
              </a:cxnLst>
              <a:rect l="0" t="0" r="r" b="b"/>
              <a:pathLst>
                <a:path w="27" h="3">
                  <a:moveTo>
                    <a:pt x="27" y="2"/>
                  </a:moveTo>
                  <a:cubicBezTo>
                    <a:pt x="20" y="1"/>
                    <a:pt x="12" y="1"/>
                    <a:pt x="4" y="0"/>
                  </a:cubicBezTo>
                  <a:cubicBezTo>
                    <a:pt x="0" y="0"/>
                    <a:pt x="0" y="0"/>
                    <a:pt x="0" y="0"/>
                  </a:cubicBezTo>
                  <a:cubicBezTo>
                    <a:pt x="7" y="1"/>
                    <a:pt x="15" y="2"/>
                    <a:pt x="22" y="3"/>
                  </a:cubicBezTo>
                  <a:lnTo>
                    <a:pt x="27"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0" name="Freeform 150">
              <a:extLst>
                <a:ext uri="{FF2B5EF4-FFF2-40B4-BE49-F238E27FC236}">
                  <a16:creationId xmlns:a16="http://schemas.microsoft.com/office/drawing/2014/main" id="{64682E65-3E59-244F-BE05-8EF2EF6FDF3A}"/>
                </a:ext>
              </a:extLst>
            </p:cNvPr>
            <p:cNvSpPr>
              <a:spLocks/>
            </p:cNvSpPr>
            <p:nvPr/>
          </p:nvSpPr>
          <p:spPr bwMode="auto">
            <a:xfrm>
              <a:off x="17280371" y="3089275"/>
              <a:ext cx="31750" cy="12700"/>
            </a:xfrm>
            <a:custGeom>
              <a:avLst/>
              <a:gdLst>
                <a:gd name="T0" fmla="*/ 0 w 9"/>
                <a:gd name="T1" fmla="*/ 4 h 4"/>
                <a:gd name="T2" fmla="*/ 8 w 9"/>
                <a:gd name="T3" fmla="*/ 4 h 4"/>
                <a:gd name="T4" fmla="*/ 8 w 9"/>
                <a:gd name="T5" fmla="*/ 0 h 4"/>
                <a:gd name="T6" fmla="*/ 0 w 9"/>
                <a:gd name="T7" fmla="*/ 0 h 4"/>
                <a:gd name="T8" fmla="*/ 0 w 9"/>
                <a:gd name="T9" fmla="*/ 4 h 4"/>
              </a:gdLst>
              <a:ahLst/>
              <a:cxnLst>
                <a:cxn ang="0">
                  <a:pos x="T0" y="T1"/>
                </a:cxn>
                <a:cxn ang="0">
                  <a:pos x="T2" y="T3"/>
                </a:cxn>
                <a:cxn ang="0">
                  <a:pos x="T4" y="T5"/>
                </a:cxn>
                <a:cxn ang="0">
                  <a:pos x="T6" y="T7"/>
                </a:cxn>
                <a:cxn ang="0">
                  <a:pos x="T8" y="T9"/>
                </a:cxn>
              </a:cxnLst>
              <a:rect l="0" t="0" r="r" b="b"/>
              <a:pathLst>
                <a:path w="9" h="4">
                  <a:moveTo>
                    <a:pt x="0" y="4"/>
                  </a:moveTo>
                  <a:cubicBezTo>
                    <a:pt x="8" y="4"/>
                    <a:pt x="8" y="4"/>
                    <a:pt x="8" y="4"/>
                  </a:cubicBezTo>
                  <a:cubicBezTo>
                    <a:pt x="8" y="3"/>
                    <a:pt x="9" y="1"/>
                    <a:pt x="8" y="0"/>
                  </a:cubicBezTo>
                  <a:cubicBezTo>
                    <a:pt x="0" y="0"/>
                    <a:pt x="0" y="0"/>
                    <a:pt x="0" y="0"/>
                  </a:cubicBezTo>
                  <a:cubicBezTo>
                    <a:pt x="1" y="1"/>
                    <a:pt x="1" y="2"/>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1" name="Freeform 151">
              <a:extLst>
                <a:ext uri="{FF2B5EF4-FFF2-40B4-BE49-F238E27FC236}">
                  <a16:creationId xmlns:a16="http://schemas.microsoft.com/office/drawing/2014/main" id="{AA6B9C32-C4C6-B441-9C35-1562F0C3AEE2}"/>
                </a:ext>
              </a:extLst>
            </p:cNvPr>
            <p:cNvSpPr>
              <a:spLocks/>
            </p:cNvSpPr>
            <p:nvPr/>
          </p:nvSpPr>
          <p:spPr bwMode="auto">
            <a:xfrm>
              <a:off x="16799358" y="3194050"/>
              <a:ext cx="112713" cy="12700"/>
            </a:xfrm>
            <a:custGeom>
              <a:avLst/>
              <a:gdLst>
                <a:gd name="T0" fmla="*/ 5 w 33"/>
                <a:gd name="T1" fmla="*/ 4 h 4"/>
                <a:gd name="T2" fmla="*/ 33 w 33"/>
                <a:gd name="T3" fmla="*/ 1 h 4"/>
                <a:gd name="T4" fmla="*/ 28 w 33"/>
                <a:gd name="T5" fmla="*/ 0 h 4"/>
                <a:gd name="T6" fmla="*/ 0 w 33"/>
                <a:gd name="T7" fmla="*/ 3 h 4"/>
                <a:gd name="T8" fmla="*/ 5 w 33"/>
                <a:gd name="T9" fmla="*/ 4 h 4"/>
              </a:gdLst>
              <a:ahLst/>
              <a:cxnLst>
                <a:cxn ang="0">
                  <a:pos x="T0" y="T1"/>
                </a:cxn>
                <a:cxn ang="0">
                  <a:pos x="T2" y="T3"/>
                </a:cxn>
                <a:cxn ang="0">
                  <a:pos x="T4" y="T5"/>
                </a:cxn>
                <a:cxn ang="0">
                  <a:pos x="T6" y="T7"/>
                </a:cxn>
                <a:cxn ang="0">
                  <a:pos x="T8" y="T9"/>
                </a:cxn>
              </a:cxnLst>
              <a:rect l="0" t="0" r="r" b="b"/>
              <a:pathLst>
                <a:path w="33" h="4">
                  <a:moveTo>
                    <a:pt x="5" y="4"/>
                  </a:moveTo>
                  <a:cubicBezTo>
                    <a:pt x="15" y="3"/>
                    <a:pt x="24" y="2"/>
                    <a:pt x="33" y="1"/>
                  </a:cubicBezTo>
                  <a:cubicBezTo>
                    <a:pt x="28" y="0"/>
                    <a:pt x="28" y="0"/>
                    <a:pt x="28" y="0"/>
                  </a:cubicBezTo>
                  <a:cubicBezTo>
                    <a:pt x="19" y="1"/>
                    <a:pt x="10" y="2"/>
                    <a:pt x="0" y="3"/>
                  </a:cubicBezTo>
                  <a:lnTo>
                    <a:pt x="5"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2" name="Freeform 152">
              <a:extLst>
                <a:ext uri="{FF2B5EF4-FFF2-40B4-BE49-F238E27FC236}">
                  <a16:creationId xmlns:a16="http://schemas.microsoft.com/office/drawing/2014/main" id="{54C75442-403A-AB4D-AC98-E8556BD34F1A}"/>
                </a:ext>
              </a:extLst>
            </p:cNvPr>
            <p:cNvSpPr>
              <a:spLocks/>
            </p:cNvSpPr>
            <p:nvPr/>
          </p:nvSpPr>
          <p:spPr bwMode="auto">
            <a:xfrm>
              <a:off x="16599333" y="3213100"/>
              <a:ext cx="119063" cy="14288"/>
            </a:xfrm>
            <a:custGeom>
              <a:avLst/>
              <a:gdLst>
                <a:gd name="T0" fmla="*/ 4 w 35"/>
                <a:gd name="T1" fmla="*/ 4 h 4"/>
                <a:gd name="T2" fmla="*/ 35 w 35"/>
                <a:gd name="T3" fmla="*/ 1 h 4"/>
                <a:gd name="T4" fmla="*/ 30 w 35"/>
                <a:gd name="T5" fmla="*/ 0 h 4"/>
                <a:gd name="T6" fmla="*/ 0 w 35"/>
                <a:gd name="T7" fmla="*/ 3 h 4"/>
                <a:gd name="T8" fmla="*/ 4 w 35"/>
                <a:gd name="T9" fmla="*/ 4 h 4"/>
              </a:gdLst>
              <a:ahLst/>
              <a:cxnLst>
                <a:cxn ang="0">
                  <a:pos x="T0" y="T1"/>
                </a:cxn>
                <a:cxn ang="0">
                  <a:pos x="T2" y="T3"/>
                </a:cxn>
                <a:cxn ang="0">
                  <a:pos x="T4" y="T5"/>
                </a:cxn>
                <a:cxn ang="0">
                  <a:pos x="T6" y="T7"/>
                </a:cxn>
                <a:cxn ang="0">
                  <a:pos x="T8" y="T9"/>
                </a:cxn>
              </a:cxnLst>
              <a:rect l="0" t="0" r="r" b="b"/>
              <a:pathLst>
                <a:path w="35" h="4">
                  <a:moveTo>
                    <a:pt x="4" y="4"/>
                  </a:moveTo>
                  <a:cubicBezTo>
                    <a:pt x="15" y="3"/>
                    <a:pt x="25" y="2"/>
                    <a:pt x="35" y="1"/>
                  </a:cubicBezTo>
                  <a:cubicBezTo>
                    <a:pt x="30" y="0"/>
                    <a:pt x="30" y="0"/>
                    <a:pt x="30" y="0"/>
                  </a:cubicBezTo>
                  <a:cubicBezTo>
                    <a:pt x="20" y="1"/>
                    <a:pt x="10" y="2"/>
                    <a:pt x="0" y="3"/>
                  </a:cubicBezTo>
                  <a:lnTo>
                    <a:pt x="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3" name="Freeform 153">
              <a:extLst>
                <a:ext uri="{FF2B5EF4-FFF2-40B4-BE49-F238E27FC236}">
                  <a16:creationId xmlns:a16="http://schemas.microsoft.com/office/drawing/2014/main" id="{BA8C22A2-EA78-D445-9913-E82220AAB0AD}"/>
                </a:ext>
              </a:extLst>
            </p:cNvPr>
            <p:cNvSpPr>
              <a:spLocks/>
            </p:cNvSpPr>
            <p:nvPr/>
          </p:nvSpPr>
          <p:spPr bwMode="auto">
            <a:xfrm>
              <a:off x="16551708" y="2752725"/>
              <a:ext cx="74613" cy="6350"/>
            </a:xfrm>
            <a:custGeom>
              <a:avLst/>
              <a:gdLst>
                <a:gd name="T0" fmla="*/ 22 w 22"/>
                <a:gd name="T1" fmla="*/ 1 h 2"/>
                <a:gd name="T2" fmla="*/ 19 w 22"/>
                <a:gd name="T3" fmla="*/ 0 h 2"/>
                <a:gd name="T4" fmla="*/ 0 w 22"/>
                <a:gd name="T5" fmla="*/ 1 h 2"/>
                <a:gd name="T6" fmla="*/ 2 w 22"/>
                <a:gd name="T7" fmla="*/ 2 h 2"/>
                <a:gd name="T8" fmla="*/ 22 w 22"/>
                <a:gd name="T9" fmla="*/ 1 h 2"/>
              </a:gdLst>
              <a:ahLst/>
              <a:cxnLst>
                <a:cxn ang="0">
                  <a:pos x="T0" y="T1"/>
                </a:cxn>
                <a:cxn ang="0">
                  <a:pos x="T2" y="T3"/>
                </a:cxn>
                <a:cxn ang="0">
                  <a:pos x="T4" y="T5"/>
                </a:cxn>
                <a:cxn ang="0">
                  <a:pos x="T6" y="T7"/>
                </a:cxn>
                <a:cxn ang="0">
                  <a:pos x="T8" y="T9"/>
                </a:cxn>
              </a:cxnLst>
              <a:rect l="0" t="0" r="r" b="b"/>
              <a:pathLst>
                <a:path w="22" h="2">
                  <a:moveTo>
                    <a:pt x="22" y="1"/>
                  </a:moveTo>
                  <a:cubicBezTo>
                    <a:pt x="19" y="0"/>
                    <a:pt x="19" y="0"/>
                    <a:pt x="19" y="0"/>
                  </a:cubicBezTo>
                  <a:cubicBezTo>
                    <a:pt x="13" y="1"/>
                    <a:pt x="6" y="1"/>
                    <a:pt x="0" y="1"/>
                  </a:cubicBezTo>
                  <a:cubicBezTo>
                    <a:pt x="2" y="2"/>
                    <a:pt x="2" y="2"/>
                    <a:pt x="2" y="2"/>
                  </a:cubicBezTo>
                  <a:cubicBezTo>
                    <a:pt x="9" y="2"/>
                    <a:pt x="16" y="1"/>
                    <a:pt x="22"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4" name="Freeform 154">
              <a:extLst>
                <a:ext uri="{FF2B5EF4-FFF2-40B4-BE49-F238E27FC236}">
                  <a16:creationId xmlns:a16="http://schemas.microsoft.com/office/drawing/2014/main" id="{FF6A629B-C83C-5040-B347-C2BFECC1E946}"/>
                </a:ext>
              </a:extLst>
            </p:cNvPr>
            <p:cNvSpPr>
              <a:spLocks/>
            </p:cNvSpPr>
            <p:nvPr/>
          </p:nvSpPr>
          <p:spPr bwMode="auto">
            <a:xfrm>
              <a:off x="16413596" y="2763838"/>
              <a:ext cx="77788" cy="3175"/>
            </a:xfrm>
            <a:custGeom>
              <a:avLst/>
              <a:gdLst>
                <a:gd name="T0" fmla="*/ 23 w 23"/>
                <a:gd name="T1" fmla="*/ 0 h 1"/>
                <a:gd name="T2" fmla="*/ 20 w 23"/>
                <a:gd name="T3" fmla="*/ 0 h 1"/>
                <a:gd name="T4" fmla="*/ 0 w 23"/>
                <a:gd name="T5" fmla="*/ 1 h 1"/>
                <a:gd name="T6" fmla="*/ 2 w 23"/>
                <a:gd name="T7" fmla="*/ 1 h 1"/>
                <a:gd name="T8" fmla="*/ 23 w 23"/>
                <a:gd name="T9" fmla="*/ 0 h 1"/>
              </a:gdLst>
              <a:ahLst/>
              <a:cxnLst>
                <a:cxn ang="0">
                  <a:pos x="T0" y="T1"/>
                </a:cxn>
                <a:cxn ang="0">
                  <a:pos x="T2" y="T3"/>
                </a:cxn>
                <a:cxn ang="0">
                  <a:pos x="T4" y="T5"/>
                </a:cxn>
                <a:cxn ang="0">
                  <a:pos x="T6" y="T7"/>
                </a:cxn>
                <a:cxn ang="0">
                  <a:pos x="T8" y="T9"/>
                </a:cxn>
              </a:cxnLst>
              <a:rect l="0" t="0" r="r" b="b"/>
              <a:pathLst>
                <a:path w="23" h="1">
                  <a:moveTo>
                    <a:pt x="23" y="0"/>
                  </a:moveTo>
                  <a:cubicBezTo>
                    <a:pt x="20" y="0"/>
                    <a:pt x="20" y="0"/>
                    <a:pt x="20" y="0"/>
                  </a:cubicBezTo>
                  <a:cubicBezTo>
                    <a:pt x="13" y="0"/>
                    <a:pt x="7" y="0"/>
                    <a:pt x="0" y="1"/>
                  </a:cubicBezTo>
                  <a:cubicBezTo>
                    <a:pt x="2" y="1"/>
                    <a:pt x="2" y="1"/>
                    <a:pt x="2" y="1"/>
                  </a:cubicBezTo>
                  <a:cubicBezTo>
                    <a:pt x="9" y="1"/>
                    <a:pt x="16" y="0"/>
                    <a:pt x="2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5" name="Freeform 155">
              <a:extLst>
                <a:ext uri="{FF2B5EF4-FFF2-40B4-BE49-F238E27FC236}">
                  <a16:creationId xmlns:a16="http://schemas.microsoft.com/office/drawing/2014/main" id="{E70F2AAA-AEEF-094C-B06D-20A5AA2992CF}"/>
                </a:ext>
              </a:extLst>
            </p:cNvPr>
            <p:cNvSpPr>
              <a:spLocks/>
            </p:cNvSpPr>
            <p:nvPr/>
          </p:nvSpPr>
          <p:spPr bwMode="auto">
            <a:xfrm>
              <a:off x="16739033" y="2976563"/>
              <a:ext cx="95250" cy="9525"/>
            </a:xfrm>
            <a:custGeom>
              <a:avLst/>
              <a:gdLst>
                <a:gd name="T0" fmla="*/ 4 w 28"/>
                <a:gd name="T1" fmla="*/ 0 h 3"/>
                <a:gd name="T2" fmla="*/ 0 w 28"/>
                <a:gd name="T3" fmla="*/ 1 h 3"/>
                <a:gd name="T4" fmla="*/ 24 w 28"/>
                <a:gd name="T5" fmla="*/ 3 h 3"/>
                <a:gd name="T6" fmla="*/ 28 w 28"/>
                <a:gd name="T7" fmla="*/ 2 h 3"/>
                <a:gd name="T8" fmla="*/ 4 w 28"/>
                <a:gd name="T9" fmla="*/ 0 h 3"/>
              </a:gdLst>
              <a:ahLst/>
              <a:cxnLst>
                <a:cxn ang="0">
                  <a:pos x="T0" y="T1"/>
                </a:cxn>
                <a:cxn ang="0">
                  <a:pos x="T2" y="T3"/>
                </a:cxn>
                <a:cxn ang="0">
                  <a:pos x="T4" y="T5"/>
                </a:cxn>
                <a:cxn ang="0">
                  <a:pos x="T6" y="T7"/>
                </a:cxn>
                <a:cxn ang="0">
                  <a:pos x="T8" y="T9"/>
                </a:cxn>
              </a:cxnLst>
              <a:rect l="0" t="0" r="r" b="b"/>
              <a:pathLst>
                <a:path w="28" h="3">
                  <a:moveTo>
                    <a:pt x="4" y="0"/>
                  </a:moveTo>
                  <a:cubicBezTo>
                    <a:pt x="0" y="1"/>
                    <a:pt x="0" y="1"/>
                    <a:pt x="0" y="1"/>
                  </a:cubicBezTo>
                  <a:cubicBezTo>
                    <a:pt x="8" y="2"/>
                    <a:pt x="16" y="2"/>
                    <a:pt x="24" y="3"/>
                  </a:cubicBezTo>
                  <a:cubicBezTo>
                    <a:pt x="28" y="2"/>
                    <a:pt x="28" y="2"/>
                    <a:pt x="28" y="2"/>
                  </a:cubicBezTo>
                  <a:cubicBezTo>
                    <a:pt x="21" y="2"/>
                    <a:pt x="13" y="1"/>
                    <a:pt x="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6" name="Freeform 156">
              <a:extLst>
                <a:ext uri="{FF2B5EF4-FFF2-40B4-BE49-F238E27FC236}">
                  <a16:creationId xmlns:a16="http://schemas.microsoft.com/office/drawing/2014/main" id="{E7461140-BFC5-9442-AF86-5730814D3793}"/>
                </a:ext>
              </a:extLst>
            </p:cNvPr>
            <p:cNvSpPr>
              <a:spLocks/>
            </p:cNvSpPr>
            <p:nvPr/>
          </p:nvSpPr>
          <p:spPr bwMode="auto">
            <a:xfrm>
              <a:off x="16410421" y="2952750"/>
              <a:ext cx="95250" cy="6350"/>
            </a:xfrm>
            <a:custGeom>
              <a:avLst/>
              <a:gdLst>
                <a:gd name="T0" fmla="*/ 28 w 28"/>
                <a:gd name="T1" fmla="*/ 2 h 2"/>
                <a:gd name="T2" fmla="*/ 3 w 28"/>
                <a:gd name="T3" fmla="*/ 0 h 2"/>
                <a:gd name="T4" fmla="*/ 0 w 28"/>
                <a:gd name="T5" fmla="*/ 1 h 2"/>
                <a:gd name="T6" fmla="*/ 24 w 28"/>
                <a:gd name="T7" fmla="*/ 2 h 2"/>
                <a:gd name="T8" fmla="*/ 28 w 28"/>
                <a:gd name="T9" fmla="*/ 2 h 2"/>
              </a:gdLst>
              <a:ahLst/>
              <a:cxnLst>
                <a:cxn ang="0">
                  <a:pos x="T0" y="T1"/>
                </a:cxn>
                <a:cxn ang="0">
                  <a:pos x="T2" y="T3"/>
                </a:cxn>
                <a:cxn ang="0">
                  <a:pos x="T4" y="T5"/>
                </a:cxn>
                <a:cxn ang="0">
                  <a:pos x="T6" y="T7"/>
                </a:cxn>
                <a:cxn ang="0">
                  <a:pos x="T8" y="T9"/>
                </a:cxn>
              </a:cxnLst>
              <a:rect l="0" t="0" r="r" b="b"/>
              <a:pathLst>
                <a:path w="28" h="2">
                  <a:moveTo>
                    <a:pt x="28" y="2"/>
                  </a:moveTo>
                  <a:cubicBezTo>
                    <a:pt x="20" y="1"/>
                    <a:pt x="12" y="0"/>
                    <a:pt x="3" y="0"/>
                  </a:cubicBezTo>
                  <a:cubicBezTo>
                    <a:pt x="0" y="1"/>
                    <a:pt x="0" y="1"/>
                    <a:pt x="0" y="1"/>
                  </a:cubicBezTo>
                  <a:cubicBezTo>
                    <a:pt x="8" y="1"/>
                    <a:pt x="16" y="2"/>
                    <a:pt x="24" y="2"/>
                  </a:cubicBezTo>
                  <a:lnTo>
                    <a:pt x="28"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7" name="Freeform 159">
              <a:extLst>
                <a:ext uri="{FF2B5EF4-FFF2-40B4-BE49-F238E27FC236}">
                  <a16:creationId xmlns:a16="http://schemas.microsoft.com/office/drawing/2014/main" id="{BE98D18B-B623-EC4C-A342-BB488E2CAC45}"/>
                </a:ext>
              </a:extLst>
            </p:cNvPr>
            <p:cNvSpPr>
              <a:spLocks/>
            </p:cNvSpPr>
            <p:nvPr/>
          </p:nvSpPr>
          <p:spPr bwMode="auto">
            <a:xfrm>
              <a:off x="17250208" y="3057525"/>
              <a:ext cx="47625" cy="14288"/>
            </a:xfrm>
            <a:custGeom>
              <a:avLst/>
              <a:gdLst>
                <a:gd name="T0" fmla="*/ 14 w 14"/>
                <a:gd name="T1" fmla="*/ 4 h 4"/>
                <a:gd name="T2" fmla="*/ 7 w 14"/>
                <a:gd name="T3" fmla="*/ 0 h 4"/>
                <a:gd name="T4" fmla="*/ 0 w 14"/>
                <a:gd name="T5" fmla="*/ 0 h 4"/>
                <a:gd name="T6" fmla="*/ 6 w 14"/>
                <a:gd name="T7" fmla="*/ 4 h 4"/>
                <a:gd name="T8" fmla="*/ 14 w 14"/>
                <a:gd name="T9" fmla="*/ 4 h 4"/>
              </a:gdLst>
              <a:ahLst/>
              <a:cxnLst>
                <a:cxn ang="0">
                  <a:pos x="T0" y="T1"/>
                </a:cxn>
                <a:cxn ang="0">
                  <a:pos x="T2" y="T3"/>
                </a:cxn>
                <a:cxn ang="0">
                  <a:pos x="T4" y="T5"/>
                </a:cxn>
                <a:cxn ang="0">
                  <a:pos x="T6" y="T7"/>
                </a:cxn>
                <a:cxn ang="0">
                  <a:pos x="T8" y="T9"/>
                </a:cxn>
              </a:cxnLst>
              <a:rect l="0" t="0" r="r" b="b"/>
              <a:pathLst>
                <a:path w="14" h="4">
                  <a:moveTo>
                    <a:pt x="14" y="4"/>
                  </a:moveTo>
                  <a:cubicBezTo>
                    <a:pt x="12" y="3"/>
                    <a:pt x="10" y="1"/>
                    <a:pt x="7" y="0"/>
                  </a:cubicBezTo>
                  <a:cubicBezTo>
                    <a:pt x="0" y="0"/>
                    <a:pt x="0" y="0"/>
                    <a:pt x="0" y="0"/>
                  </a:cubicBezTo>
                  <a:cubicBezTo>
                    <a:pt x="2" y="2"/>
                    <a:pt x="5" y="3"/>
                    <a:pt x="6" y="4"/>
                  </a:cubicBezTo>
                  <a:lnTo>
                    <a:pt x="14" y="4"/>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8" name="Freeform 160">
              <a:extLst>
                <a:ext uri="{FF2B5EF4-FFF2-40B4-BE49-F238E27FC236}">
                  <a16:creationId xmlns:a16="http://schemas.microsoft.com/office/drawing/2014/main" id="{B1AFAC16-D685-0647-9B80-8FC55BBDE162}"/>
                </a:ext>
              </a:extLst>
            </p:cNvPr>
            <p:cNvSpPr>
              <a:spLocks/>
            </p:cNvSpPr>
            <p:nvPr/>
          </p:nvSpPr>
          <p:spPr bwMode="auto">
            <a:xfrm>
              <a:off x="16881908" y="3898900"/>
              <a:ext cx="179388" cy="33338"/>
            </a:xfrm>
            <a:custGeom>
              <a:avLst/>
              <a:gdLst>
                <a:gd name="T0" fmla="*/ 0 w 53"/>
                <a:gd name="T1" fmla="*/ 2 h 10"/>
                <a:gd name="T2" fmla="*/ 44 w 53"/>
                <a:gd name="T3" fmla="*/ 10 h 10"/>
                <a:gd name="T4" fmla="*/ 53 w 53"/>
                <a:gd name="T5" fmla="*/ 8 h 10"/>
                <a:gd name="T6" fmla="*/ 8 w 53"/>
                <a:gd name="T7" fmla="*/ 0 h 10"/>
                <a:gd name="T8" fmla="*/ 0 w 53"/>
                <a:gd name="T9" fmla="*/ 2 h 10"/>
              </a:gdLst>
              <a:ahLst/>
              <a:cxnLst>
                <a:cxn ang="0">
                  <a:pos x="T0" y="T1"/>
                </a:cxn>
                <a:cxn ang="0">
                  <a:pos x="T2" y="T3"/>
                </a:cxn>
                <a:cxn ang="0">
                  <a:pos x="T4" y="T5"/>
                </a:cxn>
                <a:cxn ang="0">
                  <a:pos x="T6" y="T7"/>
                </a:cxn>
                <a:cxn ang="0">
                  <a:pos x="T8" y="T9"/>
                </a:cxn>
              </a:cxnLst>
              <a:rect l="0" t="0" r="r" b="b"/>
              <a:pathLst>
                <a:path w="53" h="10">
                  <a:moveTo>
                    <a:pt x="0" y="2"/>
                  </a:moveTo>
                  <a:cubicBezTo>
                    <a:pt x="15" y="5"/>
                    <a:pt x="30" y="7"/>
                    <a:pt x="44" y="10"/>
                  </a:cubicBezTo>
                  <a:cubicBezTo>
                    <a:pt x="53" y="8"/>
                    <a:pt x="53" y="8"/>
                    <a:pt x="53" y="8"/>
                  </a:cubicBezTo>
                  <a:cubicBezTo>
                    <a:pt x="38" y="5"/>
                    <a:pt x="23" y="2"/>
                    <a:pt x="8"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59" name="Freeform 161">
              <a:extLst>
                <a:ext uri="{FF2B5EF4-FFF2-40B4-BE49-F238E27FC236}">
                  <a16:creationId xmlns:a16="http://schemas.microsoft.com/office/drawing/2014/main" id="{606FF79D-865C-A547-A60C-104D02078F7F}"/>
                </a:ext>
              </a:extLst>
            </p:cNvPr>
            <p:cNvSpPr>
              <a:spLocks/>
            </p:cNvSpPr>
            <p:nvPr/>
          </p:nvSpPr>
          <p:spPr bwMode="auto">
            <a:xfrm>
              <a:off x="16162771" y="3254375"/>
              <a:ext cx="125413" cy="14288"/>
            </a:xfrm>
            <a:custGeom>
              <a:avLst/>
              <a:gdLst>
                <a:gd name="T0" fmla="*/ 33 w 37"/>
                <a:gd name="T1" fmla="*/ 0 h 4"/>
                <a:gd name="T2" fmla="*/ 0 w 37"/>
                <a:gd name="T3" fmla="*/ 3 h 4"/>
                <a:gd name="T4" fmla="*/ 4 w 37"/>
                <a:gd name="T5" fmla="*/ 4 h 4"/>
                <a:gd name="T6" fmla="*/ 37 w 37"/>
                <a:gd name="T7" fmla="*/ 1 h 4"/>
                <a:gd name="T8" fmla="*/ 33 w 37"/>
                <a:gd name="T9" fmla="*/ 0 h 4"/>
              </a:gdLst>
              <a:ahLst/>
              <a:cxnLst>
                <a:cxn ang="0">
                  <a:pos x="T0" y="T1"/>
                </a:cxn>
                <a:cxn ang="0">
                  <a:pos x="T2" y="T3"/>
                </a:cxn>
                <a:cxn ang="0">
                  <a:pos x="T4" y="T5"/>
                </a:cxn>
                <a:cxn ang="0">
                  <a:pos x="T6" y="T7"/>
                </a:cxn>
                <a:cxn ang="0">
                  <a:pos x="T8" y="T9"/>
                </a:cxn>
              </a:cxnLst>
              <a:rect l="0" t="0" r="r" b="b"/>
              <a:pathLst>
                <a:path w="37" h="4">
                  <a:moveTo>
                    <a:pt x="33" y="0"/>
                  </a:moveTo>
                  <a:cubicBezTo>
                    <a:pt x="22" y="1"/>
                    <a:pt x="11" y="2"/>
                    <a:pt x="0" y="3"/>
                  </a:cubicBezTo>
                  <a:cubicBezTo>
                    <a:pt x="4" y="4"/>
                    <a:pt x="4" y="4"/>
                    <a:pt x="4" y="4"/>
                  </a:cubicBezTo>
                  <a:cubicBezTo>
                    <a:pt x="15" y="3"/>
                    <a:pt x="26" y="2"/>
                    <a:pt x="37" y="1"/>
                  </a:cubicBezTo>
                  <a:lnTo>
                    <a:pt x="33" y="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0" name="Freeform 162">
              <a:extLst>
                <a:ext uri="{FF2B5EF4-FFF2-40B4-BE49-F238E27FC236}">
                  <a16:creationId xmlns:a16="http://schemas.microsoft.com/office/drawing/2014/main" id="{D4305BF9-62CB-9B45-AA90-FD8EF6CC14A8}"/>
                </a:ext>
              </a:extLst>
            </p:cNvPr>
            <p:cNvSpPr>
              <a:spLocks/>
            </p:cNvSpPr>
            <p:nvPr/>
          </p:nvSpPr>
          <p:spPr bwMode="auto">
            <a:xfrm>
              <a:off x="16983508" y="3170238"/>
              <a:ext cx="101600" cy="15875"/>
            </a:xfrm>
            <a:custGeom>
              <a:avLst/>
              <a:gdLst>
                <a:gd name="T0" fmla="*/ 0 w 30"/>
                <a:gd name="T1" fmla="*/ 4 h 5"/>
                <a:gd name="T2" fmla="*/ 6 w 30"/>
                <a:gd name="T3" fmla="*/ 5 h 5"/>
                <a:gd name="T4" fmla="*/ 30 w 30"/>
                <a:gd name="T5" fmla="*/ 1 h 5"/>
                <a:gd name="T6" fmla="*/ 23 w 30"/>
                <a:gd name="T7" fmla="*/ 0 h 5"/>
                <a:gd name="T8" fmla="*/ 0 w 30"/>
                <a:gd name="T9" fmla="*/ 4 h 5"/>
              </a:gdLst>
              <a:ahLst/>
              <a:cxnLst>
                <a:cxn ang="0">
                  <a:pos x="T0" y="T1"/>
                </a:cxn>
                <a:cxn ang="0">
                  <a:pos x="T2" y="T3"/>
                </a:cxn>
                <a:cxn ang="0">
                  <a:pos x="T4" y="T5"/>
                </a:cxn>
                <a:cxn ang="0">
                  <a:pos x="T6" y="T7"/>
                </a:cxn>
                <a:cxn ang="0">
                  <a:pos x="T8" y="T9"/>
                </a:cxn>
              </a:cxnLst>
              <a:rect l="0" t="0" r="r" b="b"/>
              <a:pathLst>
                <a:path w="30" h="5">
                  <a:moveTo>
                    <a:pt x="0" y="4"/>
                  </a:moveTo>
                  <a:cubicBezTo>
                    <a:pt x="6" y="5"/>
                    <a:pt x="6" y="5"/>
                    <a:pt x="6" y="5"/>
                  </a:cubicBezTo>
                  <a:cubicBezTo>
                    <a:pt x="14" y="3"/>
                    <a:pt x="22" y="2"/>
                    <a:pt x="30" y="1"/>
                  </a:cubicBezTo>
                  <a:cubicBezTo>
                    <a:pt x="23" y="0"/>
                    <a:pt x="23" y="0"/>
                    <a:pt x="23" y="0"/>
                  </a:cubicBezTo>
                  <a:cubicBezTo>
                    <a:pt x="16" y="1"/>
                    <a:pt x="8"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1" name="Freeform 163">
              <a:extLst>
                <a:ext uri="{FF2B5EF4-FFF2-40B4-BE49-F238E27FC236}">
                  <a16:creationId xmlns:a16="http://schemas.microsoft.com/office/drawing/2014/main" id="{496C14FF-AA82-A240-B5A8-0A314DF91DC9}"/>
                </a:ext>
              </a:extLst>
            </p:cNvPr>
            <p:cNvSpPr>
              <a:spLocks/>
            </p:cNvSpPr>
            <p:nvPr/>
          </p:nvSpPr>
          <p:spPr bwMode="auto">
            <a:xfrm>
              <a:off x="16575521" y="3851275"/>
              <a:ext cx="176213" cy="30163"/>
            </a:xfrm>
            <a:custGeom>
              <a:avLst/>
              <a:gdLst>
                <a:gd name="T0" fmla="*/ 0 w 52"/>
                <a:gd name="T1" fmla="*/ 2 h 9"/>
                <a:gd name="T2" fmla="*/ 45 w 52"/>
                <a:gd name="T3" fmla="*/ 9 h 9"/>
                <a:gd name="T4" fmla="*/ 52 w 52"/>
                <a:gd name="T5" fmla="*/ 7 h 9"/>
                <a:gd name="T6" fmla="*/ 7 w 52"/>
                <a:gd name="T7" fmla="*/ 0 h 9"/>
                <a:gd name="T8" fmla="*/ 0 w 52"/>
                <a:gd name="T9" fmla="*/ 2 h 9"/>
              </a:gdLst>
              <a:ahLst/>
              <a:cxnLst>
                <a:cxn ang="0">
                  <a:pos x="T0" y="T1"/>
                </a:cxn>
                <a:cxn ang="0">
                  <a:pos x="T2" y="T3"/>
                </a:cxn>
                <a:cxn ang="0">
                  <a:pos x="T4" y="T5"/>
                </a:cxn>
                <a:cxn ang="0">
                  <a:pos x="T6" y="T7"/>
                </a:cxn>
                <a:cxn ang="0">
                  <a:pos x="T8" y="T9"/>
                </a:cxn>
              </a:cxnLst>
              <a:rect l="0" t="0" r="r" b="b"/>
              <a:pathLst>
                <a:path w="52" h="9">
                  <a:moveTo>
                    <a:pt x="0" y="2"/>
                  </a:moveTo>
                  <a:cubicBezTo>
                    <a:pt x="15" y="4"/>
                    <a:pt x="30" y="7"/>
                    <a:pt x="45" y="9"/>
                  </a:cubicBezTo>
                  <a:cubicBezTo>
                    <a:pt x="52" y="7"/>
                    <a:pt x="52" y="7"/>
                    <a:pt x="52" y="7"/>
                  </a:cubicBezTo>
                  <a:cubicBezTo>
                    <a:pt x="37" y="4"/>
                    <a:pt x="22" y="2"/>
                    <a:pt x="7"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2" name="Freeform 164">
              <a:extLst>
                <a:ext uri="{FF2B5EF4-FFF2-40B4-BE49-F238E27FC236}">
                  <a16:creationId xmlns:a16="http://schemas.microsoft.com/office/drawing/2014/main" id="{A9D3F45B-041F-154B-82A1-2B51CB875F4C}"/>
                </a:ext>
              </a:extLst>
            </p:cNvPr>
            <p:cNvSpPr>
              <a:spLocks/>
            </p:cNvSpPr>
            <p:nvPr/>
          </p:nvSpPr>
          <p:spPr bwMode="auto">
            <a:xfrm>
              <a:off x="16281833" y="4932363"/>
              <a:ext cx="284163" cy="71438"/>
            </a:xfrm>
            <a:custGeom>
              <a:avLst/>
              <a:gdLst>
                <a:gd name="T0" fmla="*/ 0 w 84"/>
                <a:gd name="T1" fmla="*/ 15 h 21"/>
                <a:gd name="T2" fmla="*/ 10 w 84"/>
                <a:gd name="T3" fmla="*/ 21 h 21"/>
                <a:gd name="T4" fmla="*/ 84 w 84"/>
                <a:gd name="T5" fmla="*/ 5 h 21"/>
                <a:gd name="T6" fmla="*/ 73 w 84"/>
                <a:gd name="T7" fmla="*/ 0 h 21"/>
                <a:gd name="T8" fmla="*/ 0 w 84"/>
                <a:gd name="T9" fmla="*/ 15 h 21"/>
              </a:gdLst>
              <a:ahLst/>
              <a:cxnLst>
                <a:cxn ang="0">
                  <a:pos x="T0" y="T1"/>
                </a:cxn>
                <a:cxn ang="0">
                  <a:pos x="T2" y="T3"/>
                </a:cxn>
                <a:cxn ang="0">
                  <a:pos x="T4" y="T5"/>
                </a:cxn>
                <a:cxn ang="0">
                  <a:pos x="T6" y="T7"/>
                </a:cxn>
                <a:cxn ang="0">
                  <a:pos x="T8" y="T9"/>
                </a:cxn>
              </a:cxnLst>
              <a:rect l="0" t="0" r="r" b="b"/>
              <a:pathLst>
                <a:path w="84" h="21">
                  <a:moveTo>
                    <a:pt x="0" y="15"/>
                  </a:moveTo>
                  <a:cubicBezTo>
                    <a:pt x="10" y="21"/>
                    <a:pt x="10" y="21"/>
                    <a:pt x="10" y="21"/>
                  </a:cubicBezTo>
                  <a:cubicBezTo>
                    <a:pt x="36" y="16"/>
                    <a:pt x="60" y="11"/>
                    <a:pt x="84" y="5"/>
                  </a:cubicBezTo>
                  <a:cubicBezTo>
                    <a:pt x="73" y="0"/>
                    <a:pt x="73" y="0"/>
                    <a:pt x="73" y="0"/>
                  </a:cubicBezTo>
                  <a:cubicBezTo>
                    <a:pt x="50" y="5"/>
                    <a:pt x="25" y="10"/>
                    <a:pt x="0" y="15"/>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3" name="Freeform 165">
              <a:extLst>
                <a:ext uri="{FF2B5EF4-FFF2-40B4-BE49-F238E27FC236}">
                  <a16:creationId xmlns:a16="http://schemas.microsoft.com/office/drawing/2014/main" id="{A088D507-2479-B44E-BE33-E3C1E7DB3A11}"/>
                </a:ext>
              </a:extLst>
            </p:cNvPr>
            <p:cNvSpPr>
              <a:spLocks/>
            </p:cNvSpPr>
            <p:nvPr/>
          </p:nvSpPr>
          <p:spPr bwMode="auto">
            <a:xfrm>
              <a:off x="16575521" y="2963863"/>
              <a:ext cx="95250" cy="9525"/>
            </a:xfrm>
            <a:custGeom>
              <a:avLst/>
              <a:gdLst>
                <a:gd name="T0" fmla="*/ 28 w 28"/>
                <a:gd name="T1" fmla="*/ 2 h 3"/>
                <a:gd name="T2" fmla="*/ 3 w 28"/>
                <a:gd name="T3" fmla="*/ 0 h 3"/>
                <a:gd name="T4" fmla="*/ 0 w 28"/>
                <a:gd name="T5" fmla="*/ 1 h 3"/>
                <a:gd name="T6" fmla="*/ 24 w 28"/>
                <a:gd name="T7" fmla="*/ 3 h 3"/>
                <a:gd name="T8" fmla="*/ 28 w 28"/>
                <a:gd name="T9" fmla="*/ 2 h 3"/>
              </a:gdLst>
              <a:ahLst/>
              <a:cxnLst>
                <a:cxn ang="0">
                  <a:pos x="T0" y="T1"/>
                </a:cxn>
                <a:cxn ang="0">
                  <a:pos x="T2" y="T3"/>
                </a:cxn>
                <a:cxn ang="0">
                  <a:pos x="T4" y="T5"/>
                </a:cxn>
                <a:cxn ang="0">
                  <a:pos x="T6" y="T7"/>
                </a:cxn>
                <a:cxn ang="0">
                  <a:pos x="T8" y="T9"/>
                </a:cxn>
              </a:cxnLst>
              <a:rect l="0" t="0" r="r" b="b"/>
              <a:pathLst>
                <a:path w="28" h="3">
                  <a:moveTo>
                    <a:pt x="28" y="2"/>
                  </a:moveTo>
                  <a:cubicBezTo>
                    <a:pt x="20" y="2"/>
                    <a:pt x="12" y="1"/>
                    <a:pt x="3" y="0"/>
                  </a:cubicBezTo>
                  <a:cubicBezTo>
                    <a:pt x="0" y="1"/>
                    <a:pt x="0" y="1"/>
                    <a:pt x="0" y="1"/>
                  </a:cubicBezTo>
                  <a:cubicBezTo>
                    <a:pt x="8" y="2"/>
                    <a:pt x="16" y="2"/>
                    <a:pt x="24" y="3"/>
                  </a:cubicBezTo>
                  <a:lnTo>
                    <a:pt x="28"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4" name="Freeform 166">
              <a:extLst>
                <a:ext uri="{FF2B5EF4-FFF2-40B4-BE49-F238E27FC236}">
                  <a16:creationId xmlns:a16="http://schemas.microsoft.com/office/drawing/2014/main" id="{65FCB626-68D8-DC45-98A6-2C5CF4FCEF74}"/>
                </a:ext>
              </a:extLst>
            </p:cNvPr>
            <p:cNvSpPr>
              <a:spLocks/>
            </p:cNvSpPr>
            <p:nvPr/>
          </p:nvSpPr>
          <p:spPr bwMode="auto">
            <a:xfrm>
              <a:off x="16273896" y="3806825"/>
              <a:ext cx="173038" cy="30163"/>
            </a:xfrm>
            <a:custGeom>
              <a:avLst/>
              <a:gdLst>
                <a:gd name="T0" fmla="*/ 51 w 51"/>
                <a:gd name="T1" fmla="*/ 7 h 9"/>
                <a:gd name="T2" fmla="*/ 7 w 51"/>
                <a:gd name="T3" fmla="*/ 0 h 9"/>
                <a:gd name="T4" fmla="*/ 0 w 51"/>
                <a:gd name="T5" fmla="*/ 3 h 9"/>
                <a:gd name="T6" fmla="*/ 44 w 51"/>
                <a:gd name="T7" fmla="*/ 9 h 9"/>
                <a:gd name="T8" fmla="*/ 51 w 51"/>
                <a:gd name="T9" fmla="*/ 7 h 9"/>
              </a:gdLst>
              <a:ahLst/>
              <a:cxnLst>
                <a:cxn ang="0">
                  <a:pos x="T0" y="T1"/>
                </a:cxn>
                <a:cxn ang="0">
                  <a:pos x="T2" y="T3"/>
                </a:cxn>
                <a:cxn ang="0">
                  <a:pos x="T4" y="T5"/>
                </a:cxn>
                <a:cxn ang="0">
                  <a:pos x="T6" y="T7"/>
                </a:cxn>
                <a:cxn ang="0">
                  <a:pos x="T8" y="T9"/>
                </a:cxn>
              </a:cxnLst>
              <a:rect l="0" t="0" r="r" b="b"/>
              <a:pathLst>
                <a:path w="51" h="9">
                  <a:moveTo>
                    <a:pt x="51" y="7"/>
                  </a:moveTo>
                  <a:cubicBezTo>
                    <a:pt x="36" y="4"/>
                    <a:pt x="22" y="2"/>
                    <a:pt x="7" y="0"/>
                  </a:cubicBezTo>
                  <a:cubicBezTo>
                    <a:pt x="0" y="3"/>
                    <a:pt x="0" y="3"/>
                    <a:pt x="0" y="3"/>
                  </a:cubicBezTo>
                  <a:cubicBezTo>
                    <a:pt x="15" y="5"/>
                    <a:pt x="29" y="7"/>
                    <a:pt x="44" y="9"/>
                  </a:cubicBezTo>
                  <a:lnTo>
                    <a:pt x="51" y="7"/>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5" name="Freeform 167">
              <a:extLst>
                <a:ext uri="{FF2B5EF4-FFF2-40B4-BE49-F238E27FC236}">
                  <a16:creationId xmlns:a16="http://schemas.microsoft.com/office/drawing/2014/main" id="{70A3C1AF-9DA9-7148-89E1-D0DD4AC55375}"/>
                </a:ext>
              </a:extLst>
            </p:cNvPr>
            <p:cNvSpPr>
              <a:spLocks/>
            </p:cNvSpPr>
            <p:nvPr/>
          </p:nvSpPr>
          <p:spPr bwMode="auto">
            <a:xfrm>
              <a:off x="17047008" y="3009900"/>
              <a:ext cx="85725" cy="14288"/>
            </a:xfrm>
            <a:custGeom>
              <a:avLst/>
              <a:gdLst>
                <a:gd name="T0" fmla="*/ 5 w 25"/>
                <a:gd name="T1" fmla="*/ 0 h 4"/>
                <a:gd name="T2" fmla="*/ 0 w 25"/>
                <a:gd name="T3" fmla="*/ 1 h 4"/>
                <a:gd name="T4" fmla="*/ 19 w 25"/>
                <a:gd name="T5" fmla="*/ 4 h 4"/>
                <a:gd name="T6" fmla="*/ 25 w 25"/>
                <a:gd name="T7" fmla="*/ 3 h 4"/>
                <a:gd name="T8" fmla="*/ 5 w 25"/>
                <a:gd name="T9" fmla="*/ 0 h 4"/>
              </a:gdLst>
              <a:ahLst/>
              <a:cxnLst>
                <a:cxn ang="0">
                  <a:pos x="T0" y="T1"/>
                </a:cxn>
                <a:cxn ang="0">
                  <a:pos x="T2" y="T3"/>
                </a:cxn>
                <a:cxn ang="0">
                  <a:pos x="T4" y="T5"/>
                </a:cxn>
                <a:cxn ang="0">
                  <a:pos x="T6" y="T7"/>
                </a:cxn>
                <a:cxn ang="0">
                  <a:pos x="T8" y="T9"/>
                </a:cxn>
              </a:cxnLst>
              <a:rect l="0" t="0" r="r" b="b"/>
              <a:pathLst>
                <a:path w="25" h="4">
                  <a:moveTo>
                    <a:pt x="5" y="0"/>
                  </a:moveTo>
                  <a:cubicBezTo>
                    <a:pt x="0" y="1"/>
                    <a:pt x="0" y="1"/>
                    <a:pt x="0" y="1"/>
                  </a:cubicBezTo>
                  <a:cubicBezTo>
                    <a:pt x="7" y="2"/>
                    <a:pt x="13" y="3"/>
                    <a:pt x="19" y="4"/>
                  </a:cubicBezTo>
                  <a:cubicBezTo>
                    <a:pt x="25" y="3"/>
                    <a:pt x="25" y="3"/>
                    <a:pt x="25" y="3"/>
                  </a:cubicBezTo>
                  <a:cubicBezTo>
                    <a:pt x="19" y="2"/>
                    <a:pt x="12" y="1"/>
                    <a:pt x="5"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6" name="Freeform 168">
              <a:extLst>
                <a:ext uri="{FF2B5EF4-FFF2-40B4-BE49-F238E27FC236}">
                  <a16:creationId xmlns:a16="http://schemas.microsoft.com/office/drawing/2014/main" id="{BC4D106A-8251-C546-BE84-110A31E2E4D2}"/>
                </a:ext>
              </a:extLst>
            </p:cNvPr>
            <p:cNvSpPr>
              <a:spLocks/>
            </p:cNvSpPr>
            <p:nvPr/>
          </p:nvSpPr>
          <p:spPr bwMode="auto">
            <a:xfrm>
              <a:off x="16766021" y="4822825"/>
              <a:ext cx="260350" cy="71438"/>
            </a:xfrm>
            <a:custGeom>
              <a:avLst/>
              <a:gdLst>
                <a:gd name="T0" fmla="*/ 0 w 77"/>
                <a:gd name="T1" fmla="*/ 16 h 21"/>
                <a:gd name="T2" fmla="*/ 11 w 77"/>
                <a:gd name="T3" fmla="*/ 21 h 21"/>
                <a:gd name="T4" fmla="*/ 77 w 77"/>
                <a:gd name="T5" fmla="*/ 5 h 21"/>
                <a:gd name="T6" fmla="*/ 65 w 77"/>
                <a:gd name="T7" fmla="*/ 0 h 21"/>
                <a:gd name="T8" fmla="*/ 0 w 77"/>
                <a:gd name="T9" fmla="*/ 16 h 21"/>
              </a:gdLst>
              <a:ahLst/>
              <a:cxnLst>
                <a:cxn ang="0">
                  <a:pos x="T0" y="T1"/>
                </a:cxn>
                <a:cxn ang="0">
                  <a:pos x="T2" y="T3"/>
                </a:cxn>
                <a:cxn ang="0">
                  <a:pos x="T4" y="T5"/>
                </a:cxn>
                <a:cxn ang="0">
                  <a:pos x="T6" y="T7"/>
                </a:cxn>
                <a:cxn ang="0">
                  <a:pos x="T8" y="T9"/>
                </a:cxn>
              </a:cxnLst>
              <a:rect l="0" t="0" r="r" b="b"/>
              <a:pathLst>
                <a:path w="77" h="21">
                  <a:moveTo>
                    <a:pt x="0" y="16"/>
                  </a:moveTo>
                  <a:cubicBezTo>
                    <a:pt x="11" y="21"/>
                    <a:pt x="11" y="21"/>
                    <a:pt x="11" y="21"/>
                  </a:cubicBezTo>
                  <a:cubicBezTo>
                    <a:pt x="34" y="16"/>
                    <a:pt x="56" y="10"/>
                    <a:pt x="77" y="5"/>
                  </a:cubicBezTo>
                  <a:cubicBezTo>
                    <a:pt x="65" y="0"/>
                    <a:pt x="65" y="0"/>
                    <a:pt x="65" y="0"/>
                  </a:cubicBezTo>
                  <a:cubicBezTo>
                    <a:pt x="44" y="5"/>
                    <a:pt x="22" y="10"/>
                    <a:pt x="0" y="16"/>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7" name="Freeform 169">
              <a:extLst>
                <a:ext uri="{FF2B5EF4-FFF2-40B4-BE49-F238E27FC236}">
                  <a16:creationId xmlns:a16="http://schemas.microsoft.com/office/drawing/2014/main" id="{2C4DE10E-9E3A-3E4C-B2EF-171C3C6F733A}"/>
                </a:ext>
              </a:extLst>
            </p:cNvPr>
            <p:cNvSpPr>
              <a:spLocks/>
            </p:cNvSpPr>
            <p:nvPr/>
          </p:nvSpPr>
          <p:spPr bwMode="auto">
            <a:xfrm>
              <a:off x="17772496" y="4464050"/>
              <a:ext cx="128588" cy="71438"/>
            </a:xfrm>
            <a:custGeom>
              <a:avLst/>
              <a:gdLst>
                <a:gd name="T0" fmla="*/ 0 w 38"/>
                <a:gd name="T1" fmla="*/ 18 h 21"/>
                <a:gd name="T2" fmla="*/ 17 w 38"/>
                <a:gd name="T3" fmla="*/ 21 h 21"/>
                <a:gd name="T4" fmla="*/ 38 w 38"/>
                <a:gd name="T5" fmla="*/ 1 h 21"/>
                <a:gd name="T6" fmla="*/ 22 w 38"/>
                <a:gd name="T7" fmla="*/ 0 h 21"/>
                <a:gd name="T8" fmla="*/ 0 w 38"/>
                <a:gd name="T9" fmla="*/ 18 h 21"/>
              </a:gdLst>
              <a:ahLst/>
              <a:cxnLst>
                <a:cxn ang="0">
                  <a:pos x="T0" y="T1"/>
                </a:cxn>
                <a:cxn ang="0">
                  <a:pos x="T2" y="T3"/>
                </a:cxn>
                <a:cxn ang="0">
                  <a:pos x="T4" y="T5"/>
                </a:cxn>
                <a:cxn ang="0">
                  <a:pos x="T6" y="T7"/>
                </a:cxn>
                <a:cxn ang="0">
                  <a:pos x="T8" y="T9"/>
                </a:cxn>
              </a:cxnLst>
              <a:rect l="0" t="0" r="r" b="b"/>
              <a:pathLst>
                <a:path w="38" h="21">
                  <a:moveTo>
                    <a:pt x="0" y="18"/>
                  </a:moveTo>
                  <a:cubicBezTo>
                    <a:pt x="17" y="21"/>
                    <a:pt x="17" y="21"/>
                    <a:pt x="17" y="21"/>
                  </a:cubicBezTo>
                  <a:cubicBezTo>
                    <a:pt x="25" y="14"/>
                    <a:pt x="33" y="8"/>
                    <a:pt x="38" y="1"/>
                  </a:cubicBezTo>
                  <a:cubicBezTo>
                    <a:pt x="22" y="0"/>
                    <a:pt x="22" y="0"/>
                    <a:pt x="22" y="0"/>
                  </a:cubicBezTo>
                  <a:cubicBezTo>
                    <a:pt x="16" y="6"/>
                    <a:pt x="9"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8" name="Freeform 170">
              <a:extLst>
                <a:ext uri="{FF2B5EF4-FFF2-40B4-BE49-F238E27FC236}">
                  <a16:creationId xmlns:a16="http://schemas.microsoft.com/office/drawing/2014/main" id="{3AB34060-7CB2-684C-81CE-3CF7A7735CE2}"/>
                </a:ext>
              </a:extLst>
            </p:cNvPr>
            <p:cNvSpPr>
              <a:spLocks/>
            </p:cNvSpPr>
            <p:nvPr/>
          </p:nvSpPr>
          <p:spPr bwMode="auto">
            <a:xfrm>
              <a:off x="17680421" y="4111625"/>
              <a:ext cx="136525" cy="53975"/>
            </a:xfrm>
            <a:custGeom>
              <a:avLst/>
              <a:gdLst>
                <a:gd name="T0" fmla="*/ 13 w 40"/>
                <a:gd name="T1" fmla="*/ 0 h 16"/>
                <a:gd name="T2" fmla="*/ 0 w 40"/>
                <a:gd name="T3" fmla="*/ 1 h 16"/>
                <a:gd name="T4" fmla="*/ 26 w 40"/>
                <a:gd name="T5" fmla="*/ 16 h 16"/>
                <a:gd name="T6" fmla="*/ 40 w 40"/>
                <a:gd name="T7" fmla="*/ 15 h 16"/>
                <a:gd name="T8" fmla="*/ 13 w 40"/>
                <a:gd name="T9" fmla="*/ 0 h 16"/>
              </a:gdLst>
              <a:ahLst/>
              <a:cxnLst>
                <a:cxn ang="0">
                  <a:pos x="T0" y="T1"/>
                </a:cxn>
                <a:cxn ang="0">
                  <a:pos x="T2" y="T3"/>
                </a:cxn>
                <a:cxn ang="0">
                  <a:pos x="T4" y="T5"/>
                </a:cxn>
                <a:cxn ang="0">
                  <a:pos x="T6" y="T7"/>
                </a:cxn>
                <a:cxn ang="0">
                  <a:pos x="T8" y="T9"/>
                </a:cxn>
              </a:cxnLst>
              <a:rect l="0" t="0" r="r" b="b"/>
              <a:pathLst>
                <a:path w="40" h="16">
                  <a:moveTo>
                    <a:pt x="13" y="0"/>
                  </a:moveTo>
                  <a:cubicBezTo>
                    <a:pt x="0" y="1"/>
                    <a:pt x="0" y="1"/>
                    <a:pt x="0" y="1"/>
                  </a:cubicBezTo>
                  <a:cubicBezTo>
                    <a:pt x="10" y="6"/>
                    <a:pt x="18" y="11"/>
                    <a:pt x="26" y="16"/>
                  </a:cubicBezTo>
                  <a:cubicBezTo>
                    <a:pt x="40" y="15"/>
                    <a:pt x="40" y="15"/>
                    <a:pt x="40" y="15"/>
                  </a:cubicBezTo>
                  <a:cubicBezTo>
                    <a:pt x="32" y="10"/>
                    <a:pt x="23" y="5"/>
                    <a:pt x="13"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69" name="Freeform 171">
              <a:extLst>
                <a:ext uri="{FF2B5EF4-FFF2-40B4-BE49-F238E27FC236}">
                  <a16:creationId xmlns:a16="http://schemas.microsoft.com/office/drawing/2014/main" id="{773CF73A-1C4C-8847-8E32-D077C5403076}"/>
                </a:ext>
              </a:extLst>
            </p:cNvPr>
            <p:cNvSpPr>
              <a:spLocks/>
            </p:cNvSpPr>
            <p:nvPr/>
          </p:nvSpPr>
          <p:spPr bwMode="auto">
            <a:xfrm>
              <a:off x="17883621" y="4335463"/>
              <a:ext cx="68263" cy="68263"/>
            </a:xfrm>
            <a:custGeom>
              <a:avLst/>
              <a:gdLst>
                <a:gd name="T0" fmla="*/ 19 w 20"/>
                <a:gd name="T1" fmla="*/ 1 h 20"/>
                <a:gd name="T2" fmla="*/ 3 w 20"/>
                <a:gd name="T3" fmla="*/ 0 h 20"/>
                <a:gd name="T4" fmla="*/ 0 w 20"/>
                <a:gd name="T5" fmla="*/ 19 h 20"/>
                <a:gd name="T6" fmla="*/ 17 w 20"/>
                <a:gd name="T7" fmla="*/ 20 h 20"/>
                <a:gd name="T8" fmla="*/ 19 w 20"/>
                <a:gd name="T9" fmla="*/ 1 h 20"/>
              </a:gdLst>
              <a:ahLst/>
              <a:cxnLst>
                <a:cxn ang="0">
                  <a:pos x="T0" y="T1"/>
                </a:cxn>
                <a:cxn ang="0">
                  <a:pos x="T2" y="T3"/>
                </a:cxn>
                <a:cxn ang="0">
                  <a:pos x="T4" y="T5"/>
                </a:cxn>
                <a:cxn ang="0">
                  <a:pos x="T6" y="T7"/>
                </a:cxn>
                <a:cxn ang="0">
                  <a:pos x="T8" y="T9"/>
                </a:cxn>
              </a:cxnLst>
              <a:rect l="0" t="0" r="r" b="b"/>
              <a:pathLst>
                <a:path w="20" h="20">
                  <a:moveTo>
                    <a:pt x="19" y="1"/>
                  </a:moveTo>
                  <a:cubicBezTo>
                    <a:pt x="3" y="0"/>
                    <a:pt x="3" y="0"/>
                    <a:pt x="3" y="0"/>
                  </a:cubicBezTo>
                  <a:cubicBezTo>
                    <a:pt x="3" y="7"/>
                    <a:pt x="3" y="13"/>
                    <a:pt x="0" y="19"/>
                  </a:cubicBezTo>
                  <a:cubicBezTo>
                    <a:pt x="17" y="20"/>
                    <a:pt x="17" y="20"/>
                    <a:pt x="17" y="20"/>
                  </a:cubicBezTo>
                  <a:cubicBezTo>
                    <a:pt x="19" y="14"/>
                    <a:pt x="20" y="7"/>
                    <a:pt x="19" y="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0" name="Freeform 172">
              <a:extLst>
                <a:ext uri="{FF2B5EF4-FFF2-40B4-BE49-F238E27FC236}">
                  <a16:creationId xmlns:a16="http://schemas.microsoft.com/office/drawing/2014/main" id="{088C6947-3BD9-AE42-98B9-40773331C6CD}"/>
                </a:ext>
              </a:extLst>
            </p:cNvPr>
            <p:cNvSpPr>
              <a:spLocks/>
            </p:cNvSpPr>
            <p:nvPr/>
          </p:nvSpPr>
          <p:spPr bwMode="auto">
            <a:xfrm>
              <a:off x="17132733" y="3146425"/>
              <a:ext cx="80963" cy="12700"/>
            </a:xfrm>
            <a:custGeom>
              <a:avLst/>
              <a:gdLst>
                <a:gd name="T0" fmla="*/ 17 w 24"/>
                <a:gd name="T1" fmla="*/ 0 h 4"/>
                <a:gd name="T2" fmla="*/ 0 w 24"/>
                <a:gd name="T3" fmla="*/ 4 h 4"/>
                <a:gd name="T4" fmla="*/ 7 w 24"/>
                <a:gd name="T5" fmla="*/ 4 h 4"/>
                <a:gd name="T6" fmla="*/ 24 w 24"/>
                <a:gd name="T7" fmla="*/ 0 h 4"/>
                <a:gd name="T8" fmla="*/ 17 w 24"/>
                <a:gd name="T9" fmla="*/ 0 h 4"/>
              </a:gdLst>
              <a:ahLst/>
              <a:cxnLst>
                <a:cxn ang="0">
                  <a:pos x="T0" y="T1"/>
                </a:cxn>
                <a:cxn ang="0">
                  <a:pos x="T2" y="T3"/>
                </a:cxn>
                <a:cxn ang="0">
                  <a:pos x="T4" y="T5"/>
                </a:cxn>
                <a:cxn ang="0">
                  <a:pos x="T6" y="T7"/>
                </a:cxn>
                <a:cxn ang="0">
                  <a:pos x="T8" y="T9"/>
                </a:cxn>
              </a:cxnLst>
              <a:rect l="0" t="0" r="r" b="b"/>
              <a:pathLst>
                <a:path w="24" h="4">
                  <a:moveTo>
                    <a:pt x="17" y="0"/>
                  </a:moveTo>
                  <a:cubicBezTo>
                    <a:pt x="12" y="1"/>
                    <a:pt x="6" y="2"/>
                    <a:pt x="0" y="4"/>
                  </a:cubicBezTo>
                  <a:cubicBezTo>
                    <a:pt x="7" y="4"/>
                    <a:pt x="7" y="4"/>
                    <a:pt x="7" y="4"/>
                  </a:cubicBezTo>
                  <a:cubicBezTo>
                    <a:pt x="13" y="3"/>
                    <a:pt x="19" y="2"/>
                    <a:pt x="24" y="0"/>
                  </a:cubicBezTo>
                  <a:lnTo>
                    <a:pt x="17" y="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1" name="Freeform 173">
              <a:extLst>
                <a:ext uri="{FF2B5EF4-FFF2-40B4-BE49-F238E27FC236}">
                  <a16:creationId xmlns:a16="http://schemas.microsoft.com/office/drawing/2014/main" id="{7DE675C0-A1D7-994B-A292-8F81728F32DC}"/>
                </a:ext>
              </a:extLst>
            </p:cNvPr>
            <p:cNvSpPr>
              <a:spLocks/>
            </p:cNvSpPr>
            <p:nvPr/>
          </p:nvSpPr>
          <p:spPr bwMode="auto">
            <a:xfrm>
              <a:off x="17178771" y="3952875"/>
              <a:ext cx="176213" cy="39688"/>
            </a:xfrm>
            <a:custGeom>
              <a:avLst/>
              <a:gdLst>
                <a:gd name="T0" fmla="*/ 52 w 52"/>
                <a:gd name="T1" fmla="*/ 10 h 12"/>
                <a:gd name="T2" fmla="*/ 9 w 52"/>
                <a:gd name="T3" fmla="*/ 0 h 12"/>
                <a:gd name="T4" fmla="*/ 0 w 52"/>
                <a:gd name="T5" fmla="*/ 3 h 12"/>
                <a:gd name="T6" fmla="*/ 42 w 52"/>
                <a:gd name="T7" fmla="*/ 12 h 12"/>
                <a:gd name="T8" fmla="*/ 52 w 52"/>
                <a:gd name="T9" fmla="*/ 10 h 12"/>
              </a:gdLst>
              <a:ahLst/>
              <a:cxnLst>
                <a:cxn ang="0">
                  <a:pos x="T0" y="T1"/>
                </a:cxn>
                <a:cxn ang="0">
                  <a:pos x="T2" y="T3"/>
                </a:cxn>
                <a:cxn ang="0">
                  <a:pos x="T4" y="T5"/>
                </a:cxn>
                <a:cxn ang="0">
                  <a:pos x="T6" y="T7"/>
                </a:cxn>
                <a:cxn ang="0">
                  <a:pos x="T8" y="T9"/>
                </a:cxn>
              </a:cxnLst>
              <a:rect l="0" t="0" r="r" b="b"/>
              <a:pathLst>
                <a:path w="52" h="12">
                  <a:moveTo>
                    <a:pt x="52" y="10"/>
                  </a:moveTo>
                  <a:cubicBezTo>
                    <a:pt x="38" y="7"/>
                    <a:pt x="24" y="4"/>
                    <a:pt x="9" y="0"/>
                  </a:cubicBezTo>
                  <a:cubicBezTo>
                    <a:pt x="0" y="3"/>
                    <a:pt x="0" y="3"/>
                    <a:pt x="0" y="3"/>
                  </a:cubicBezTo>
                  <a:cubicBezTo>
                    <a:pt x="14" y="6"/>
                    <a:pt x="28" y="9"/>
                    <a:pt x="42" y="12"/>
                  </a:cubicBezTo>
                  <a:lnTo>
                    <a:pt x="52" y="10"/>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2" name="Freeform 174">
              <a:extLst>
                <a:ext uri="{FF2B5EF4-FFF2-40B4-BE49-F238E27FC236}">
                  <a16:creationId xmlns:a16="http://schemas.microsoft.com/office/drawing/2014/main" id="{B34BF9A0-81F8-D94E-AD4B-A1A93E266F94}"/>
                </a:ext>
              </a:extLst>
            </p:cNvPr>
            <p:cNvSpPr>
              <a:spLocks/>
            </p:cNvSpPr>
            <p:nvPr/>
          </p:nvSpPr>
          <p:spPr bwMode="auto">
            <a:xfrm>
              <a:off x="17189883" y="4708525"/>
              <a:ext cx="230188" cy="74613"/>
            </a:xfrm>
            <a:custGeom>
              <a:avLst/>
              <a:gdLst>
                <a:gd name="T0" fmla="*/ 0 w 68"/>
                <a:gd name="T1" fmla="*/ 17 h 22"/>
                <a:gd name="T2" fmla="*/ 13 w 68"/>
                <a:gd name="T3" fmla="*/ 22 h 22"/>
                <a:gd name="T4" fmla="*/ 68 w 68"/>
                <a:gd name="T5" fmla="*/ 5 h 22"/>
                <a:gd name="T6" fmla="*/ 54 w 68"/>
                <a:gd name="T7" fmla="*/ 0 h 22"/>
                <a:gd name="T8" fmla="*/ 0 w 68"/>
                <a:gd name="T9" fmla="*/ 17 h 22"/>
              </a:gdLst>
              <a:ahLst/>
              <a:cxnLst>
                <a:cxn ang="0">
                  <a:pos x="T0" y="T1"/>
                </a:cxn>
                <a:cxn ang="0">
                  <a:pos x="T2" y="T3"/>
                </a:cxn>
                <a:cxn ang="0">
                  <a:pos x="T4" y="T5"/>
                </a:cxn>
                <a:cxn ang="0">
                  <a:pos x="T6" y="T7"/>
                </a:cxn>
                <a:cxn ang="0">
                  <a:pos x="T8" y="T9"/>
                </a:cxn>
              </a:cxnLst>
              <a:rect l="0" t="0" r="r" b="b"/>
              <a:pathLst>
                <a:path w="68" h="22">
                  <a:moveTo>
                    <a:pt x="0" y="17"/>
                  </a:moveTo>
                  <a:cubicBezTo>
                    <a:pt x="13" y="22"/>
                    <a:pt x="13" y="22"/>
                    <a:pt x="13" y="22"/>
                  </a:cubicBezTo>
                  <a:cubicBezTo>
                    <a:pt x="33" y="16"/>
                    <a:pt x="51" y="11"/>
                    <a:pt x="68" y="5"/>
                  </a:cubicBezTo>
                  <a:cubicBezTo>
                    <a:pt x="54" y="0"/>
                    <a:pt x="54" y="0"/>
                    <a:pt x="54" y="0"/>
                  </a:cubicBezTo>
                  <a:cubicBezTo>
                    <a:pt x="37" y="6"/>
                    <a:pt x="19" y="12"/>
                    <a:pt x="0" y="1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3" name="Freeform 175">
              <a:extLst>
                <a:ext uri="{FF2B5EF4-FFF2-40B4-BE49-F238E27FC236}">
                  <a16:creationId xmlns:a16="http://schemas.microsoft.com/office/drawing/2014/main" id="{A4207D96-1ACB-FE4F-974F-295594B371E5}"/>
                </a:ext>
              </a:extLst>
            </p:cNvPr>
            <p:cNvSpPr>
              <a:spLocks/>
            </p:cNvSpPr>
            <p:nvPr/>
          </p:nvSpPr>
          <p:spPr bwMode="auto">
            <a:xfrm>
              <a:off x="17453408" y="4024313"/>
              <a:ext cx="163513" cy="47625"/>
            </a:xfrm>
            <a:custGeom>
              <a:avLst/>
              <a:gdLst>
                <a:gd name="T0" fmla="*/ 48 w 48"/>
                <a:gd name="T1" fmla="*/ 12 h 14"/>
                <a:gd name="T2" fmla="*/ 11 w 48"/>
                <a:gd name="T3" fmla="*/ 0 h 14"/>
                <a:gd name="T4" fmla="*/ 0 w 48"/>
                <a:gd name="T5" fmla="*/ 2 h 14"/>
                <a:gd name="T6" fmla="*/ 36 w 48"/>
                <a:gd name="T7" fmla="*/ 14 h 14"/>
                <a:gd name="T8" fmla="*/ 48 w 48"/>
                <a:gd name="T9" fmla="*/ 12 h 14"/>
              </a:gdLst>
              <a:ahLst/>
              <a:cxnLst>
                <a:cxn ang="0">
                  <a:pos x="T0" y="T1"/>
                </a:cxn>
                <a:cxn ang="0">
                  <a:pos x="T2" y="T3"/>
                </a:cxn>
                <a:cxn ang="0">
                  <a:pos x="T4" y="T5"/>
                </a:cxn>
                <a:cxn ang="0">
                  <a:pos x="T6" y="T7"/>
                </a:cxn>
                <a:cxn ang="0">
                  <a:pos x="T8" y="T9"/>
                </a:cxn>
              </a:cxnLst>
              <a:rect l="0" t="0" r="r" b="b"/>
              <a:pathLst>
                <a:path w="48" h="14">
                  <a:moveTo>
                    <a:pt x="48" y="12"/>
                  </a:moveTo>
                  <a:cubicBezTo>
                    <a:pt x="36" y="8"/>
                    <a:pt x="24" y="4"/>
                    <a:pt x="11" y="0"/>
                  </a:cubicBezTo>
                  <a:cubicBezTo>
                    <a:pt x="0" y="2"/>
                    <a:pt x="0" y="2"/>
                    <a:pt x="0" y="2"/>
                  </a:cubicBezTo>
                  <a:cubicBezTo>
                    <a:pt x="13" y="6"/>
                    <a:pt x="25" y="10"/>
                    <a:pt x="36" y="14"/>
                  </a:cubicBezTo>
                  <a:lnTo>
                    <a:pt x="48" y="1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4" name="Freeform 176">
              <a:extLst>
                <a:ext uri="{FF2B5EF4-FFF2-40B4-BE49-F238E27FC236}">
                  <a16:creationId xmlns:a16="http://schemas.microsoft.com/office/drawing/2014/main" id="{E174D53B-15F6-304A-B386-BC1D9F2A0ABE}"/>
                </a:ext>
              </a:extLst>
            </p:cNvPr>
            <p:cNvSpPr>
              <a:spLocks/>
            </p:cNvSpPr>
            <p:nvPr/>
          </p:nvSpPr>
          <p:spPr bwMode="auto">
            <a:xfrm>
              <a:off x="17535958" y="4589463"/>
              <a:ext cx="185738" cy="74613"/>
            </a:xfrm>
            <a:custGeom>
              <a:avLst/>
              <a:gdLst>
                <a:gd name="T0" fmla="*/ 0 w 55"/>
                <a:gd name="T1" fmla="*/ 18 h 22"/>
                <a:gd name="T2" fmla="*/ 15 w 55"/>
                <a:gd name="T3" fmla="*/ 22 h 22"/>
                <a:gd name="T4" fmla="*/ 55 w 55"/>
                <a:gd name="T5" fmla="*/ 3 h 22"/>
                <a:gd name="T6" fmla="*/ 40 w 55"/>
                <a:gd name="T7" fmla="*/ 0 h 22"/>
                <a:gd name="T8" fmla="*/ 0 w 55"/>
                <a:gd name="T9" fmla="*/ 18 h 22"/>
              </a:gdLst>
              <a:ahLst/>
              <a:cxnLst>
                <a:cxn ang="0">
                  <a:pos x="T0" y="T1"/>
                </a:cxn>
                <a:cxn ang="0">
                  <a:pos x="T2" y="T3"/>
                </a:cxn>
                <a:cxn ang="0">
                  <a:pos x="T4" y="T5"/>
                </a:cxn>
                <a:cxn ang="0">
                  <a:pos x="T6" y="T7"/>
                </a:cxn>
                <a:cxn ang="0">
                  <a:pos x="T8" y="T9"/>
                </a:cxn>
              </a:cxnLst>
              <a:rect l="0" t="0" r="r" b="b"/>
              <a:pathLst>
                <a:path w="55" h="22">
                  <a:moveTo>
                    <a:pt x="0" y="18"/>
                  </a:moveTo>
                  <a:cubicBezTo>
                    <a:pt x="15" y="22"/>
                    <a:pt x="15" y="22"/>
                    <a:pt x="15" y="22"/>
                  </a:cubicBezTo>
                  <a:cubicBezTo>
                    <a:pt x="30" y="16"/>
                    <a:pt x="43" y="9"/>
                    <a:pt x="55" y="3"/>
                  </a:cubicBezTo>
                  <a:cubicBezTo>
                    <a:pt x="40" y="0"/>
                    <a:pt x="40" y="0"/>
                    <a:pt x="40" y="0"/>
                  </a:cubicBezTo>
                  <a:cubicBezTo>
                    <a:pt x="28" y="6"/>
                    <a:pt x="14"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5" name="Freeform 177">
              <a:extLst>
                <a:ext uri="{FF2B5EF4-FFF2-40B4-BE49-F238E27FC236}">
                  <a16:creationId xmlns:a16="http://schemas.microsoft.com/office/drawing/2014/main" id="{418FEEFF-5F02-9F4C-9B12-42ACB86F2EE4}"/>
                </a:ext>
              </a:extLst>
            </p:cNvPr>
            <p:cNvSpPr>
              <a:spLocks/>
            </p:cNvSpPr>
            <p:nvPr/>
          </p:nvSpPr>
          <p:spPr bwMode="auto">
            <a:xfrm>
              <a:off x="14580033" y="5278438"/>
              <a:ext cx="334963" cy="93663"/>
            </a:xfrm>
            <a:custGeom>
              <a:avLst/>
              <a:gdLst>
                <a:gd name="T0" fmla="*/ 0 w 99"/>
                <a:gd name="T1" fmla="*/ 21 h 28"/>
                <a:gd name="T2" fmla="*/ 8 w 99"/>
                <a:gd name="T3" fmla="*/ 28 h 28"/>
                <a:gd name="T4" fmla="*/ 99 w 99"/>
                <a:gd name="T5" fmla="*/ 7 h 28"/>
                <a:gd name="T6" fmla="*/ 90 w 99"/>
                <a:gd name="T7" fmla="*/ 0 h 28"/>
                <a:gd name="T8" fmla="*/ 0 w 99"/>
                <a:gd name="T9" fmla="*/ 21 h 28"/>
              </a:gdLst>
              <a:ahLst/>
              <a:cxnLst>
                <a:cxn ang="0">
                  <a:pos x="T0" y="T1"/>
                </a:cxn>
                <a:cxn ang="0">
                  <a:pos x="T2" y="T3"/>
                </a:cxn>
                <a:cxn ang="0">
                  <a:pos x="T4" y="T5"/>
                </a:cxn>
                <a:cxn ang="0">
                  <a:pos x="T6" y="T7"/>
                </a:cxn>
                <a:cxn ang="0">
                  <a:pos x="T8" y="T9"/>
                </a:cxn>
              </a:cxnLst>
              <a:rect l="0" t="0" r="r" b="b"/>
              <a:pathLst>
                <a:path w="99" h="28">
                  <a:moveTo>
                    <a:pt x="0" y="21"/>
                  </a:moveTo>
                  <a:cubicBezTo>
                    <a:pt x="8" y="28"/>
                    <a:pt x="8" y="28"/>
                    <a:pt x="8" y="28"/>
                  </a:cubicBezTo>
                  <a:cubicBezTo>
                    <a:pt x="38" y="21"/>
                    <a:pt x="69" y="14"/>
                    <a:pt x="99" y="7"/>
                  </a:cubicBezTo>
                  <a:cubicBezTo>
                    <a:pt x="90" y="0"/>
                    <a:pt x="90" y="0"/>
                    <a:pt x="90" y="0"/>
                  </a:cubicBezTo>
                  <a:cubicBezTo>
                    <a:pt x="60" y="7"/>
                    <a:pt x="30" y="14"/>
                    <a:pt x="0" y="21"/>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6" name="Freeform 178">
              <a:extLst>
                <a:ext uri="{FF2B5EF4-FFF2-40B4-BE49-F238E27FC236}">
                  <a16:creationId xmlns:a16="http://schemas.microsoft.com/office/drawing/2014/main" id="{AEA29BC8-4D6E-8548-814E-D44EE5F72F9C}"/>
                </a:ext>
              </a:extLst>
            </p:cNvPr>
            <p:cNvSpPr>
              <a:spLocks/>
            </p:cNvSpPr>
            <p:nvPr/>
          </p:nvSpPr>
          <p:spPr bwMode="auto">
            <a:xfrm>
              <a:off x="13935508" y="5426075"/>
              <a:ext cx="355600" cy="112713"/>
            </a:xfrm>
            <a:custGeom>
              <a:avLst/>
              <a:gdLst>
                <a:gd name="T0" fmla="*/ 0 w 105"/>
                <a:gd name="T1" fmla="*/ 26 h 33"/>
                <a:gd name="T2" fmla="*/ 10 w 105"/>
                <a:gd name="T3" fmla="*/ 33 h 33"/>
                <a:gd name="T4" fmla="*/ 105 w 105"/>
                <a:gd name="T5" fmla="*/ 7 h 33"/>
                <a:gd name="T6" fmla="*/ 96 w 105"/>
                <a:gd name="T7" fmla="*/ 0 h 33"/>
                <a:gd name="T8" fmla="*/ 0 w 105"/>
                <a:gd name="T9" fmla="*/ 26 h 33"/>
              </a:gdLst>
              <a:ahLst/>
              <a:cxnLst>
                <a:cxn ang="0">
                  <a:pos x="T0" y="T1"/>
                </a:cxn>
                <a:cxn ang="0">
                  <a:pos x="T2" y="T3"/>
                </a:cxn>
                <a:cxn ang="0">
                  <a:pos x="T4" y="T5"/>
                </a:cxn>
                <a:cxn ang="0">
                  <a:pos x="T6" y="T7"/>
                </a:cxn>
                <a:cxn ang="0">
                  <a:pos x="T8" y="T9"/>
                </a:cxn>
              </a:cxnLst>
              <a:rect l="0" t="0" r="r" b="b"/>
              <a:pathLst>
                <a:path w="105" h="33">
                  <a:moveTo>
                    <a:pt x="0" y="26"/>
                  </a:moveTo>
                  <a:cubicBezTo>
                    <a:pt x="10" y="33"/>
                    <a:pt x="10" y="33"/>
                    <a:pt x="10" y="33"/>
                  </a:cubicBezTo>
                  <a:cubicBezTo>
                    <a:pt x="42" y="24"/>
                    <a:pt x="74" y="15"/>
                    <a:pt x="105" y="7"/>
                  </a:cubicBezTo>
                  <a:cubicBezTo>
                    <a:pt x="96" y="0"/>
                    <a:pt x="96" y="0"/>
                    <a:pt x="96" y="0"/>
                  </a:cubicBezTo>
                  <a:cubicBezTo>
                    <a:pt x="64" y="8"/>
                    <a:pt x="32" y="17"/>
                    <a:pt x="0" y="26"/>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7" name="Freeform 179">
              <a:extLst>
                <a:ext uri="{FF2B5EF4-FFF2-40B4-BE49-F238E27FC236}">
                  <a16:creationId xmlns:a16="http://schemas.microsoft.com/office/drawing/2014/main" id="{383E9726-DCC2-3445-9A8C-CFC4FB2BEF48}"/>
                </a:ext>
              </a:extLst>
            </p:cNvPr>
            <p:cNvSpPr>
              <a:spLocks/>
            </p:cNvSpPr>
            <p:nvPr/>
          </p:nvSpPr>
          <p:spPr bwMode="auto">
            <a:xfrm>
              <a:off x="14986433" y="3495675"/>
              <a:ext cx="47625" cy="26988"/>
            </a:xfrm>
            <a:custGeom>
              <a:avLst/>
              <a:gdLst>
                <a:gd name="T0" fmla="*/ 14 w 14"/>
                <a:gd name="T1" fmla="*/ 0 h 8"/>
                <a:gd name="T2" fmla="*/ 3 w 14"/>
                <a:gd name="T3" fmla="*/ 0 h 8"/>
                <a:gd name="T4" fmla="*/ 0 w 14"/>
                <a:gd name="T5" fmla="*/ 8 h 8"/>
                <a:gd name="T6" fmla="*/ 11 w 14"/>
                <a:gd name="T7" fmla="*/ 7 h 8"/>
                <a:gd name="T8" fmla="*/ 14 w 14"/>
                <a:gd name="T9" fmla="*/ 0 h 8"/>
              </a:gdLst>
              <a:ahLst/>
              <a:cxnLst>
                <a:cxn ang="0">
                  <a:pos x="T0" y="T1"/>
                </a:cxn>
                <a:cxn ang="0">
                  <a:pos x="T2" y="T3"/>
                </a:cxn>
                <a:cxn ang="0">
                  <a:pos x="T4" y="T5"/>
                </a:cxn>
                <a:cxn ang="0">
                  <a:pos x="T6" y="T7"/>
                </a:cxn>
                <a:cxn ang="0">
                  <a:pos x="T8" y="T9"/>
                </a:cxn>
              </a:cxnLst>
              <a:rect l="0" t="0" r="r" b="b"/>
              <a:pathLst>
                <a:path w="14" h="8">
                  <a:moveTo>
                    <a:pt x="14" y="0"/>
                  </a:moveTo>
                  <a:cubicBezTo>
                    <a:pt x="3" y="0"/>
                    <a:pt x="3" y="0"/>
                    <a:pt x="3" y="0"/>
                  </a:cubicBezTo>
                  <a:cubicBezTo>
                    <a:pt x="2" y="2"/>
                    <a:pt x="1" y="5"/>
                    <a:pt x="0" y="8"/>
                  </a:cubicBezTo>
                  <a:cubicBezTo>
                    <a:pt x="11" y="7"/>
                    <a:pt x="11" y="7"/>
                    <a:pt x="11" y="7"/>
                  </a:cubicBezTo>
                  <a:cubicBezTo>
                    <a:pt x="11" y="5"/>
                    <a:pt x="12" y="2"/>
                    <a:pt x="14"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8" name="Freeform 180">
              <a:extLst>
                <a:ext uri="{FF2B5EF4-FFF2-40B4-BE49-F238E27FC236}">
                  <a16:creationId xmlns:a16="http://schemas.microsoft.com/office/drawing/2014/main" id="{3ABE4BEB-EECE-724B-B050-5CD107495CF3}"/>
                </a:ext>
              </a:extLst>
            </p:cNvPr>
            <p:cNvSpPr>
              <a:spLocks/>
            </p:cNvSpPr>
            <p:nvPr/>
          </p:nvSpPr>
          <p:spPr bwMode="auto">
            <a:xfrm>
              <a:off x="14997546" y="3546475"/>
              <a:ext cx="66675" cy="30163"/>
            </a:xfrm>
            <a:custGeom>
              <a:avLst/>
              <a:gdLst>
                <a:gd name="T0" fmla="*/ 11 w 20"/>
                <a:gd name="T1" fmla="*/ 0 h 9"/>
                <a:gd name="T2" fmla="*/ 0 w 20"/>
                <a:gd name="T3" fmla="*/ 1 h 9"/>
                <a:gd name="T4" fmla="*/ 9 w 20"/>
                <a:gd name="T5" fmla="*/ 9 h 9"/>
                <a:gd name="T6" fmla="*/ 20 w 20"/>
                <a:gd name="T7" fmla="*/ 8 h 9"/>
                <a:gd name="T8" fmla="*/ 11 w 20"/>
                <a:gd name="T9" fmla="*/ 0 h 9"/>
              </a:gdLst>
              <a:ahLst/>
              <a:cxnLst>
                <a:cxn ang="0">
                  <a:pos x="T0" y="T1"/>
                </a:cxn>
                <a:cxn ang="0">
                  <a:pos x="T2" y="T3"/>
                </a:cxn>
                <a:cxn ang="0">
                  <a:pos x="T4" y="T5"/>
                </a:cxn>
                <a:cxn ang="0">
                  <a:pos x="T6" y="T7"/>
                </a:cxn>
                <a:cxn ang="0">
                  <a:pos x="T8" y="T9"/>
                </a:cxn>
              </a:cxnLst>
              <a:rect l="0" t="0" r="r" b="b"/>
              <a:pathLst>
                <a:path w="20" h="9">
                  <a:moveTo>
                    <a:pt x="11" y="0"/>
                  </a:moveTo>
                  <a:cubicBezTo>
                    <a:pt x="0" y="1"/>
                    <a:pt x="0" y="1"/>
                    <a:pt x="0" y="1"/>
                  </a:cubicBezTo>
                  <a:cubicBezTo>
                    <a:pt x="2" y="4"/>
                    <a:pt x="5" y="6"/>
                    <a:pt x="9" y="9"/>
                  </a:cubicBezTo>
                  <a:cubicBezTo>
                    <a:pt x="20" y="8"/>
                    <a:pt x="20" y="8"/>
                    <a:pt x="20" y="8"/>
                  </a:cubicBezTo>
                  <a:cubicBezTo>
                    <a:pt x="16" y="5"/>
                    <a:pt x="13" y="3"/>
                    <a:pt x="11"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79" name="Freeform 181">
              <a:extLst>
                <a:ext uri="{FF2B5EF4-FFF2-40B4-BE49-F238E27FC236}">
                  <a16:creationId xmlns:a16="http://schemas.microsoft.com/office/drawing/2014/main" id="{A296D2F5-2328-334A-97BE-5711F2560414}"/>
                </a:ext>
              </a:extLst>
            </p:cNvPr>
            <p:cNvSpPr>
              <a:spLocks/>
            </p:cNvSpPr>
            <p:nvPr/>
          </p:nvSpPr>
          <p:spPr bwMode="auto">
            <a:xfrm>
              <a:off x="13265583" y="5613400"/>
              <a:ext cx="376238" cy="134938"/>
            </a:xfrm>
            <a:custGeom>
              <a:avLst/>
              <a:gdLst>
                <a:gd name="T0" fmla="*/ 0 w 111"/>
                <a:gd name="T1" fmla="*/ 33 h 40"/>
                <a:gd name="T2" fmla="*/ 13 w 111"/>
                <a:gd name="T3" fmla="*/ 40 h 40"/>
                <a:gd name="T4" fmla="*/ 111 w 111"/>
                <a:gd name="T5" fmla="*/ 7 h 40"/>
                <a:gd name="T6" fmla="*/ 100 w 111"/>
                <a:gd name="T7" fmla="*/ 0 h 40"/>
                <a:gd name="T8" fmla="*/ 0 w 111"/>
                <a:gd name="T9" fmla="*/ 33 h 40"/>
              </a:gdLst>
              <a:ahLst/>
              <a:cxnLst>
                <a:cxn ang="0">
                  <a:pos x="T0" y="T1"/>
                </a:cxn>
                <a:cxn ang="0">
                  <a:pos x="T2" y="T3"/>
                </a:cxn>
                <a:cxn ang="0">
                  <a:pos x="T4" y="T5"/>
                </a:cxn>
                <a:cxn ang="0">
                  <a:pos x="T6" y="T7"/>
                </a:cxn>
                <a:cxn ang="0">
                  <a:pos x="T8" y="T9"/>
                </a:cxn>
              </a:cxnLst>
              <a:rect l="0" t="0" r="r" b="b"/>
              <a:pathLst>
                <a:path w="111" h="40">
                  <a:moveTo>
                    <a:pt x="0" y="33"/>
                  </a:moveTo>
                  <a:cubicBezTo>
                    <a:pt x="13" y="40"/>
                    <a:pt x="13" y="40"/>
                    <a:pt x="13" y="40"/>
                  </a:cubicBezTo>
                  <a:cubicBezTo>
                    <a:pt x="45" y="29"/>
                    <a:pt x="78" y="18"/>
                    <a:pt x="111" y="7"/>
                  </a:cubicBezTo>
                  <a:cubicBezTo>
                    <a:pt x="100" y="0"/>
                    <a:pt x="100" y="0"/>
                    <a:pt x="100" y="0"/>
                  </a:cubicBezTo>
                  <a:cubicBezTo>
                    <a:pt x="66" y="10"/>
                    <a:pt x="33" y="22"/>
                    <a:pt x="0" y="33"/>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0" name="Freeform 182">
              <a:extLst>
                <a:ext uri="{FF2B5EF4-FFF2-40B4-BE49-F238E27FC236}">
                  <a16:creationId xmlns:a16="http://schemas.microsoft.com/office/drawing/2014/main" id="{9A1DE583-E72D-F14F-87C1-C2AA731AC217}"/>
                </a:ext>
              </a:extLst>
            </p:cNvPr>
            <p:cNvSpPr>
              <a:spLocks/>
            </p:cNvSpPr>
            <p:nvPr/>
          </p:nvSpPr>
          <p:spPr bwMode="auto">
            <a:xfrm>
              <a:off x="11922558" y="6186488"/>
              <a:ext cx="396875" cy="209550"/>
            </a:xfrm>
            <a:custGeom>
              <a:avLst/>
              <a:gdLst>
                <a:gd name="T0" fmla="*/ 0 w 117"/>
                <a:gd name="T1" fmla="*/ 59 h 62"/>
                <a:gd name="T2" fmla="*/ 25 w 117"/>
                <a:gd name="T3" fmla="*/ 62 h 62"/>
                <a:gd name="T4" fmla="*/ 117 w 117"/>
                <a:gd name="T5" fmla="*/ 5 h 62"/>
                <a:gd name="T6" fmla="*/ 95 w 117"/>
                <a:gd name="T7" fmla="*/ 0 h 62"/>
                <a:gd name="T8" fmla="*/ 0 w 117"/>
                <a:gd name="T9" fmla="*/ 59 h 62"/>
              </a:gdLst>
              <a:ahLst/>
              <a:cxnLst>
                <a:cxn ang="0">
                  <a:pos x="T0" y="T1"/>
                </a:cxn>
                <a:cxn ang="0">
                  <a:pos x="T2" y="T3"/>
                </a:cxn>
                <a:cxn ang="0">
                  <a:pos x="T4" y="T5"/>
                </a:cxn>
                <a:cxn ang="0">
                  <a:pos x="T6" y="T7"/>
                </a:cxn>
                <a:cxn ang="0">
                  <a:pos x="T8" y="T9"/>
                </a:cxn>
              </a:cxnLst>
              <a:rect l="0" t="0" r="r" b="b"/>
              <a:pathLst>
                <a:path w="117" h="62">
                  <a:moveTo>
                    <a:pt x="0" y="59"/>
                  </a:moveTo>
                  <a:cubicBezTo>
                    <a:pt x="25" y="62"/>
                    <a:pt x="25" y="62"/>
                    <a:pt x="25" y="62"/>
                  </a:cubicBezTo>
                  <a:cubicBezTo>
                    <a:pt x="55" y="42"/>
                    <a:pt x="86" y="23"/>
                    <a:pt x="117" y="5"/>
                  </a:cubicBezTo>
                  <a:cubicBezTo>
                    <a:pt x="95" y="0"/>
                    <a:pt x="95" y="0"/>
                    <a:pt x="95" y="0"/>
                  </a:cubicBezTo>
                  <a:cubicBezTo>
                    <a:pt x="62" y="19"/>
                    <a:pt x="31" y="38"/>
                    <a:pt x="0" y="59"/>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1" name="Freeform 183">
              <a:extLst>
                <a:ext uri="{FF2B5EF4-FFF2-40B4-BE49-F238E27FC236}">
                  <a16:creationId xmlns:a16="http://schemas.microsoft.com/office/drawing/2014/main" id="{43DEB11C-7F67-9B45-A7B2-ADC4EC4DF906}"/>
                </a:ext>
              </a:extLst>
            </p:cNvPr>
            <p:cNvSpPr>
              <a:spLocks/>
            </p:cNvSpPr>
            <p:nvPr/>
          </p:nvSpPr>
          <p:spPr bwMode="auto">
            <a:xfrm>
              <a:off x="15081683" y="3600450"/>
              <a:ext cx="104775" cy="26988"/>
            </a:xfrm>
            <a:custGeom>
              <a:avLst/>
              <a:gdLst>
                <a:gd name="T0" fmla="*/ 10 w 31"/>
                <a:gd name="T1" fmla="*/ 0 h 8"/>
                <a:gd name="T2" fmla="*/ 0 w 31"/>
                <a:gd name="T3" fmla="*/ 1 h 8"/>
                <a:gd name="T4" fmla="*/ 21 w 31"/>
                <a:gd name="T5" fmla="*/ 8 h 8"/>
                <a:gd name="T6" fmla="*/ 31 w 31"/>
                <a:gd name="T7" fmla="*/ 7 h 8"/>
                <a:gd name="T8" fmla="*/ 10 w 31"/>
                <a:gd name="T9" fmla="*/ 0 h 8"/>
              </a:gdLst>
              <a:ahLst/>
              <a:cxnLst>
                <a:cxn ang="0">
                  <a:pos x="T0" y="T1"/>
                </a:cxn>
                <a:cxn ang="0">
                  <a:pos x="T2" y="T3"/>
                </a:cxn>
                <a:cxn ang="0">
                  <a:pos x="T4" y="T5"/>
                </a:cxn>
                <a:cxn ang="0">
                  <a:pos x="T6" y="T7"/>
                </a:cxn>
                <a:cxn ang="0">
                  <a:pos x="T8" y="T9"/>
                </a:cxn>
              </a:cxnLst>
              <a:rect l="0" t="0" r="r" b="b"/>
              <a:pathLst>
                <a:path w="31" h="8">
                  <a:moveTo>
                    <a:pt x="10" y="0"/>
                  </a:moveTo>
                  <a:cubicBezTo>
                    <a:pt x="0" y="1"/>
                    <a:pt x="0" y="1"/>
                    <a:pt x="0" y="1"/>
                  </a:cubicBezTo>
                  <a:cubicBezTo>
                    <a:pt x="6" y="3"/>
                    <a:pt x="13" y="6"/>
                    <a:pt x="21" y="8"/>
                  </a:cubicBezTo>
                  <a:cubicBezTo>
                    <a:pt x="31" y="7"/>
                    <a:pt x="31" y="7"/>
                    <a:pt x="31" y="7"/>
                  </a:cubicBezTo>
                  <a:cubicBezTo>
                    <a:pt x="23" y="4"/>
                    <a:pt x="16" y="2"/>
                    <a:pt x="10"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2" name="Freeform 184">
              <a:extLst>
                <a:ext uri="{FF2B5EF4-FFF2-40B4-BE49-F238E27FC236}">
                  <a16:creationId xmlns:a16="http://schemas.microsoft.com/office/drawing/2014/main" id="{678AB7C7-B248-5D47-8D0C-F1E8B6F7E3A6}"/>
                </a:ext>
              </a:extLst>
            </p:cNvPr>
            <p:cNvSpPr>
              <a:spLocks/>
            </p:cNvSpPr>
            <p:nvPr/>
          </p:nvSpPr>
          <p:spPr bwMode="auto">
            <a:xfrm>
              <a:off x="15983383" y="3770313"/>
              <a:ext cx="165100" cy="26988"/>
            </a:xfrm>
            <a:custGeom>
              <a:avLst/>
              <a:gdLst>
                <a:gd name="T0" fmla="*/ 0 w 49"/>
                <a:gd name="T1" fmla="*/ 2 h 8"/>
                <a:gd name="T2" fmla="*/ 42 w 49"/>
                <a:gd name="T3" fmla="*/ 8 h 8"/>
                <a:gd name="T4" fmla="*/ 49 w 49"/>
                <a:gd name="T5" fmla="*/ 6 h 8"/>
                <a:gd name="T6" fmla="*/ 7 w 49"/>
                <a:gd name="T7" fmla="*/ 0 h 8"/>
                <a:gd name="T8" fmla="*/ 0 w 49"/>
                <a:gd name="T9" fmla="*/ 2 h 8"/>
              </a:gdLst>
              <a:ahLst/>
              <a:cxnLst>
                <a:cxn ang="0">
                  <a:pos x="T0" y="T1"/>
                </a:cxn>
                <a:cxn ang="0">
                  <a:pos x="T2" y="T3"/>
                </a:cxn>
                <a:cxn ang="0">
                  <a:pos x="T4" y="T5"/>
                </a:cxn>
                <a:cxn ang="0">
                  <a:pos x="T6" y="T7"/>
                </a:cxn>
                <a:cxn ang="0">
                  <a:pos x="T8" y="T9"/>
                </a:cxn>
              </a:cxnLst>
              <a:rect l="0" t="0" r="r" b="b"/>
              <a:pathLst>
                <a:path w="49" h="8">
                  <a:moveTo>
                    <a:pt x="0" y="2"/>
                  </a:moveTo>
                  <a:cubicBezTo>
                    <a:pt x="14" y="4"/>
                    <a:pt x="28" y="6"/>
                    <a:pt x="42" y="8"/>
                  </a:cubicBezTo>
                  <a:cubicBezTo>
                    <a:pt x="49" y="6"/>
                    <a:pt x="49" y="6"/>
                    <a:pt x="49" y="6"/>
                  </a:cubicBezTo>
                  <a:cubicBezTo>
                    <a:pt x="35" y="4"/>
                    <a:pt x="21" y="2"/>
                    <a:pt x="7" y="0"/>
                  </a:cubicBezTo>
                  <a:lnTo>
                    <a:pt x="0" y="2"/>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3" name="Freeform 185">
              <a:extLst>
                <a:ext uri="{FF2B5EF4-FFF2-40B4-BE49-F238E27FC236}">
                  <a16:creationId xmlns:a16="http://schemas.microsoft.com/office/drawing/2014/main" id="{8526E7DB-932B-0F48-92EB-7294B6B4E91E}"/>
                </a:ext>
              </a:extLst>
            </p:cNvPr>
            <p:cNvSpPr>
              <a:spLocks/>
            </p:cNvSpPr>
            <p:nvPr/>
          </p:nvSpPr>
          <p:spPr bwMode="auto">
            <a:xfrm>
              <a:off x="12579783" y="5857875"/>
              <a:ext cx="393700" cy="171450"/>
            </a:xfrm>
            <a:custGeom>
              <a:avLst/>
              <a:gdLst>
                <a:gd name="T0" fmla="*/ 0 w 116"/>
                <a:gd name="T1" fmla="*/ 45 h 51"/>
                <a:gd name="T2" fmla="*/ 18 w 116"/>
                <a:gd name="T3" fmla="*/ 51 h 51"/>
                <a:gd name="T4" fmla="*/ 116 w 116"/>
                <a:gd name="T5" fmla="*/ 7 h 51"/>
                <a:gd name="T6" fmla="*/ 100 w 116"/>
                <a:gd name="T7" fmla="*/ 0 h 51"/>
                <a:gd name="T8" fmla="*/ 0 w 116"/>
                <a:gd name="T9" fmla="*/ 45 h 51"/>
              </a:gdLst>
              <a:ahLst/>
              <a:cxnLst>
                <a:cxn ang="0">
                  <a:pos x="T0" y="T1"/>
                </a:cxn>
                <a:cxn ang="0">
                  <a:pos x="T2" y="T3"/>
                </a:cxn>
                <a:cxn ang="0">
                  <a:pos x="T4" y="T5"/>
                </a:cxn>
                <a:cxn ang="0">
                  <a:pos x="T6" y="T7"/>
                </a:cxn>
                <a:cxn ang="0">
                  <a:pos x="T8" y="T9"/>
                </a:cxn>
              </a:cxnLst>
              <a:rect l="0" t="0" r="r" b="b"/>
              <a:pathLst>
                <a:path w="116" h="51">
                  <a:moveTo>
                    <a:pt x="0" y="45"/>
                  </a:moveTo>
                  <a:cubicBezTo>
                    <a:pt x="18" y="51"/>
                    <a:pt x="18" y="51"/>
                    <a:pt x="18" y="51"/>
                  </a:cubicBezTo>
                  <a:cubicBezTo>
                    <a:pt x="50" y="35"/>
                    <a:pt x="83" y="21"/>
                    <a:pt x="116" y="7"/>
                  </a:cubicBezTo>
                  <a:cubicBezTo>
                    <a:pt x="100" y="0"/>
                    <a:pt x="100" y="0"/>
                    <a:pt x="100" y="0"/>
                  </a:cubicBezTo>
                  <a:cubicBezTo>
                    <a:pt x="66" y="14"/>
                    <a:pt x="33" y="29"/>
                    <a:pt x="0" y="45"/>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4" name="Freeform 186">
              <a:extLst>
                <a:ext uri="{FF2B5EF4-FFF2-40B4-BE49-F238E27FC236}">
                  <a16:creationId xmlns:a16="http://schemas.microsoft.com/office/drawing/2014/main" id="{862FADA4-DD38-5042-9AB1-A0EF30AE578E}"/>
                </a:ext>
              </a:extLst>
            </p:cNvPr>
            <p:cNvSpPr>
              <a:spLocks/>
            </p:cNvSpPr>
            <p:nvPr/>
          </p:nvSpPr>
          <p:spPr bwMode="auto">
            <a:xfrm>
              <a:off x="15694458" y="2865438"/>
              <a:ext cx="38100" cy="9525"/>
            </a:xfrm>
            <a:custGeom>
              <a:avLst/>
              <a:gdLst>
                <a:gd name="T0" fmla="*/ 11 w 11"/>
                <a:gd name="T1" fmla="*/ 3 h 3"/>
                <a:gd name="T2" fmla="*/ 7 w 11"/>
                <a:gd name="T3" fmla="*/ 0 h 3"/>
                <a:gd name="T4" fmla="*/ 0 w 11"/>
                <a:gd name="T5" fmla="*/ 1 h 3"/>
                <a:gd name="T6" fmla="*/ 5 w 11"/>
                <a:gd name="T7" fmla="*/ 3 h 3"/>
                <a:gd name="T8" fmla="*/ 11 w 11"/>
                <a:gd name="T9" fmla="*/ 3 h 3"/>
              </a:gdLst>
              <a:ahLst/>
              <a:cxnLst>
                <a:cxn ang="0">
                  <a:pos x="T0" y="T1"/>
                </a:cxn>
                <a:cxn ang="0">
                  <a:pos x="T2" y="T3"/>
                </a:cxn>
                <a:cxn ang="0">
                  <a:pos x="T4" y="T5"/>
                </a:cxn>
                <a:cxn ang="0">
                  <a:pos x="T6" y="T7"/>
                </a:cxn>
                <a:cxn ang="0">
                  <a:pos x="T8" y="T9"/>
                </a:cxn>
              </a:cxnLst>
              <a:rect l="0" t="0" r="r" b="b"/>
              <a:pathLst>
                <a:path w="11" h="3">
                  <a:moveTo>
                    <a:pt x="11" y="3"/>
                  </a:moveTo>
                  <a:cubicBezTo>
                    <a:pt x="9" y="2"/>
                    <a:pt x="8" y="1"/>
                    <a:pt x="7" y="0"/>
                  </a:cubicBezTo>
                  <a:cubicBezTo>
                    <a:pt x="0" y="1"/>
                    <a:pt x="0" y="1"/>
                    <a:pt x="0" y="1"/>
                  </a:cubicBezTo>
                  <a:cubicBezTo>
                    <a:pt x="1" y="1"/>
                    <a:pt x="3" y="2"/>
                    <a:pt x="5" y="3"/>
                  </a:cubicBezTo>
                  <a:lnTo>
                    <a:pt x="11" y="3"/>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5" name="Freeform 187">
              <a:extLst>
                <a:ext uri="{FF2B5EF4-FFF2-40B4-BE49-F238E27FC236}">
                  <a16:creationId xmlns:a16="http://schemas.microsoft.com/office/drawing/2014/main" id="{DD6457BB-2F5B-3143-9E6D-2CA2447392DF}"/>
                </a:ext>
              </a:extLst>
            </p:cNvPr>
            <p:cNvSpPr>
              <a:spLocks/>
            </p:cNvSpPr>
            <p:nvPr/>
          </p:nvSpPr>
          <p:spPr bwMode="auto">
            <a:xfrm>
              <a:off x="15705571" y="3732213"/>
              <a:ext cx="161925" cy="23813"/>
            </a:xfrm>
            <a:custGeom>
              <a:avLst/>
              <a:gdLst>
                <a:gd name="T0" fmla="*/ 48 w 48"/>
                <a:gd name="T1" fmla="*/ 5 h 7"/>
                <a:gd name="T2" fmla="*/ 8 w 48"/>
                <a:gd name="T3" fmla="*/ 0 h 7"/>
                <a:gd name="T4" fmla="*/ 0 w 48"/>
                <a:gd name="T5" fmla="*/ 2 h 7"/>
                <a:gd name="T6" fmla="*/ 40 w 48"/>
                <a:gd name="T7" fmla="*/ 7 h 7"/>
                <a:gd name="T8" fmla="*/ 48 w 48"/>
                <a:gd name="T9" fmla="*/ 5 h 7"/>
              </a:gdLst>
              <a:ahLst/>
              <a:cxnLst>
                <a:cxn ang="0">
                  <a:pos x="T0" y="T1"/>
                </a:cxn>
                <a:cxn ang="0">
                  <a:pos x="T2" y="T3"/>
                </a:cxn>
                <a:cxn ang="0">
                  <a:pos x="T4" y="T5"/>
                </a:cxn>
                <a:cxn ang="0">
                  <a:pos x="T6" y="T7"/>
                </a:cxn>
                <a:cxn ang="0">
                  <a:pos x="T8" y="T9"/>
                </a:cxn>
              </a:cxnLst>
              <a:rect l="0" t="0" r="r" b="b"/>
              <a:pathLst>
                <a:path w="48" h="7">
                  <a:moveTo>
                    <a:pt x="48" y="5"/>
                  </a:moveTo>
                  <a:cubicBezTo>
                    <a:pt x="34" y="3"/>
                    <a:pt x="21" y="1"/>
                    <a:pt x="8" y="0"/>
                  </a:cubicBezTo>
                  <a:cubicBezTo>
                    <a:pt x="0" y="2"/>
                    <a:pt x="0" y="2"/>
                    <a:pt x="0" y="2"/>
                  </a:cubicBezTo>
                  <a:cubicBezTo>
                    <a:pt x="13" y="4"/>
                    <a:pt x="26" y="5"/>
                    <a:pt x="40" y="7"/>
                  </a:cubicBezTo>
                  <a:lnTo>
                    <a:pt x="48" y="5"/>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6" name="Freeform 188">
              <a:extLst>
                <a:ext uri="{FF2B5EF4-FFF2-40B4-BE49-F238E27FC236}">
                  <a16:creationId xmlns:a16="http://schemas.microsoft.com/office/drawing/2014/main" id="{14D2AE42-06EE-2F44-B5A4-00AAE7AA5BB9}"/>
                </a:ext>
              </a:extLst>
            </p:cNvPr>
            <p:cNvSpPr>
              <a:spLocks/>
            </p:cNvSpPr>
            <p:nvPr/>
          </p:nvSpPr>
          <p:spPr bwMode="auto">
            <a:xfrm>
              <a:off x="15753196" y="5037138"/>
              <a:ext cx="301625" cy="77788"/>
            </a:xfrm>
            <a:custGeom>
              <a:avLst/>
              <a:gdLst>
                <a:gd name="T0" fmla="*/ 0 w 89"/>
                <a:gd name="T1" fmla="*/ 17 h 23"/>
                <a:gd name="T2" fmla="*/ 9 w 89"/>
                <a:gd name="T3" fmla="*/ 23 h 23"/>
                <a:gd name="T4" fmla="*/ 89 w 89"/>
                <a:gd name="T5" fmla="*/ 7 h 23"/>
                <a:gd name="T6" fmla="*/ 80 w 89"/>
                <a:gd name="T7" fmla="*/ 0 h 23"/>
                <a:gd name="T8" fmla="*/ 0 w 89"/>
                <a:gd name="T9" fmla="*/ 17 h 23"/>
              </a:gdLst>
              <a:ahLst/>
              <a:cxnLst>
                <a:cxn ang="0">
                  <a:pos x="T0" y="T1"/>
                </a:cxn>
                <a:cxn ang="0">
                  <a:pos x="T2" y="T3"/>
                </a:cxn>
                <a:cxn ang="0">
                  <a:pos x="T4" y="T5"/>
                </a:cxn>
                <a:cxn ang="0">
                  <a:pos x="T6" y="T7"/>
                </a:cxn>
                <a:cxn ang="0">
                  <a:pos x="T8" y="T9"/>
                </a:cxn>
              </a:cxnLst>
              <a:rect l="0" t="0" r="r" b="b"/>
              <a:pathLst>
                <a:path w="89" h="23">
                  <a:moveTo>
                    <a:pt x="0" y="17"/>
                  </a:moveTo>
                  <a:cubicBezTo>
                    <a:pt x="9" y="23"/>
                    <a:pt x="9" y="23"/>
                    <a:pt x="9" y="23"/>
                  </a:cubicBezTo>
                  <a:cubicBezTo>
                    <a:pt x="36" y="18"/>
                    <a:pt x="63" y="12"/>
                    <a:pt x="89" y="7"/>
                  </a:cubicBezTo>
                  <a:cubicBezTo>
                    <a:pt x="80" y="0"/>
                    <a:pt x="80" y="0"/>
                    <a:pt x="80" y="0"/>
                  </a:cubicBezTo>
                  <a:cubicBezTo>
                    <a:pt x="54" y="6"/>
                    <a:pt x="27" y="11"/>
                    <a:pt x="0" y="1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7" name="Freeform 189">
              <a:extLst>
                <a:ext uri="{FF2B5EF4-FFF2-40B4-BE49-F238E27FC236}">
                  <a16:creationId xmlns:a16="http://schemas.microsoft.com/office/drawing/2014/main" id="{E992B3C4-A50F-6F4C-9132-5D426EB97F5D}"/>
                </a:ext>
              </a:extLst>
            </p:cNvPr>
            <p:cNvSpPr>
              <a:spLocks/>
            </p:cNvSpPr>
            <p:nvPr/>
          </p:nvSpPr>
          <p:spPr bwMode="auto">
            <a:xfrm>
              <a:off x="15183283" y="5153025"/>
              <a:ext cx="319088" cy="84138"/>
            </a:xfrm>
            <a:custGeom>
              <a:avLst/>
              <a:gdLst>
                <a:gd name="T0" fmla="*/ 0 w 94"/>
                <a:gd name="T1" fmla="*/ 18 h 25"/>
                <a:gd name="T2" fmla="*/ 9 w 94"/>
                <a:gd name="T3" fmla="*/ 25 h 25"/>
                <a:gd name="T4" fmla="*/ 94 w 94"/>
                <a:gd name="T5" fmla="*/ 7 h 25"/>
                <a:gd name="T6" fmla="*/ 86 w 94"/>
                <a:gd name="T7" fmla="*/ 0 h 25"/>
                <a:gd name="T8" fmla="*/ 0 w 94"/>
                <a:gd name="T9" fmla="*/ 18 h 25"/>
              </a:gdLst>
              <a:ahLst/>
              <a:cxnLst>
                <a:cxn ang="0">
                  <a:pos x="T0" y="T1"/>
                </a:cxn>
                <a:cxn ang="0">
                  <a:pos x="T2" y="T3"/>
                </a:cxn>
                <a:cxn ang="0">
                  <a:pos x="T4" y="T5"/>
                </a:cxn>
                <a:cxn ang="0">
                  <a:pos x="T6" y="T7"/>
                </a:cxn>
                <a:cxn ang="0">
                  <a:pos x="T8" y="T9"/>
                </a:cxn>
              </a:cxnLst>
              <a:rect l="0" t="0" r="r" b="b"/>
              <a:pathLst>
                <a:path w="94" h="25">
                  <a:moveTo>
                    <a:pt x="0" y="18"/>
                  </a:moveTo>
                  <a:cubicBezTo>
                    <a:pt x="9" y="25"/>
                    <a:pt x="9" y="25"/>
                    <a:pt x="9" y="25"/>
                  </a:cubicBezTo>
                  <a:cubicBezTo>
                    <a:pt x="38" y="19"/>
                    <a:pt x="66" y="12"/>
                    <a:pt x="94" y="7"/>
                  </a:cubicBezTo>
                  <a:cubicBezTo>
                    <a:pt x="86" y="0"/>
                    <a:pt x="86" y="0"/>
                    <a:pt x="86" y="0"/>
                  </a:cubicBezTo>
                  <a:cubicBezTo>
                    <a:pt x="57" y="6"/>
                    <a:pt x="29" y="12"/>
                    <a:pt x="0" y="18"/>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8" name="Freeform 190">
              <a:extLst>
                <a:ext uri="{FF2B5EF4-FFF2-40B4-BE49-F238E27FC236}">
                  <a16:creationId xmlns:a16="http://schemas.microsoft.com/office/drawing/2014/main" id="{1075CBD5-48FA-BE40-9270-97F6773B0A4A}"/>
                </a:ext>
              </a:extLst>
            </p:cNvPr>
            <p:cNvSpPr>
              <a:spLocks/>
            </p:cNvSpPr>
            <p:nvPr/>
          </p:nvSpPr>
          <p:spPr bwMode="auto">
            <a:xfrm>
              <a:off x="15488083" y="3325813"/>
              <a:ext cx="125413" cy="17463"/>
            </a:xfrm>
            <a:custGeom>
              <a:avLst/>
              <a:gdLst>
                <a:gd name="T0" fmla="*/ 0 w 37"/>
                <a:gd name="T1" fmla="*/ 4 h 5"/>
                <a:gd name="T2" fmla="*/ 6 w 37"/>
                <a:gd name="T3" fmla="*/ 5 h 5"/>
                <a:gd name="T4" fmla="*/ 37 w 37"/>
                <a:gd name="T5" fmla="*/ 1 h 5"/>
                <a:gd name="T6" fmla="*/ 32 w 37"/>
                <a:gd name="T7" fmla="*/ 0 h 5"/>
                <a:gd name="T8" fmla="*/ 0 w 37"/>
                <a:gd name="T9" fmla="*/ 4 h 5"/>
              </a:gdLst>
              <a:ahLst/>
              <a:cxnLst>
                <a:cxn ang="0">
                  <a:pos x="T0" y="T1"/>
                </a:cxn>
                <a:cxn ang="0">
                  <a:pos x="T2" y="T3"/>
                </a:cxn>
                <a:cxn ang="0">
                  <a:pos x="T4" y="T5"/>
                </a:cxn>
                <a:cxn ang="0">
                  <a:pos x="T6" y="T7"/>
                </a:cxn>
                <a:cxn ang="0">
                  <a:pos x="T8" y="T9"/>
                </a:cxn>
              </a:cxnLst>
              <a:rect l="0" t="0" r="r" b="b"/>
              <a:pathLst>
                <a:path w="37" h="5">
                  <a:moveTo>
                    <a:pt x="0" y="4"/>
                  </a:moveTo>
                  <a:cubicBezTo>
                    <a:pt x="6" y="5"/>
                    <a:pt x="6" y="5"/>
                    <a:pt x="6" y="5"/>
                  </a:cubicBezTo>
                  <a:cubicBezTo>
                    <a:pt x="16" y="4"/>
                    <a:pt x="26" y="2"/>
                    <a:pt x="37" y="1"/>
                  </a:cubicBezTo>
                  <a:cubicBezTo>
                    <a:pt x="32" y="0"/>
                    <a:pt x="32" y="0"/>
                    <a:pt x="32" y="0"/>
                  </a:cubicBezTo>
                  <a:cubicBezTo>
                    <a:pt x="21" y="1"/>
                    <a:pt x="10" y="3"/>
                    <a:pt x="0" y="4"/>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89" name="Freeform 191">
              <a:extLst>
                <a:ext uri="{FF2B5EF4-FFF2-40B4-BE49-F238E27FC236}">
                  <a16:creationId xmlns:a16="http://schemas.microsoft.com/office/drawing/2014/main" id="{56C24042-9AC5-1C4C-B629-2428803D1153}"/>
                </a:ext>
              </a:extLst>
            </p:cNvPr>
            <p:cNvSpPr>
              <a:spLocks/>
            </p:cNvSpPr>
            <p:nvPr/>
          </p:nvSpPr>
          <p:spPr bwMode="auto">
            <a:xfrm>
              <a:off x="15454746" y="3690938"/>
              <a:ext cx="149225" cy="28575"/>
            </a:xfrm>
            <a:custGeom>
              <a:avLst/>
              <a:gdLst>
                <a:gd name="T0" fmla="*/ 0 w 44"/>
                <a:gd name="T1" fmla="*/ 1 h 8"/>
                <a:gd name="T2" fmla="*/ 36 w 44"/>
                <a:gd name="T3" fmla="*/ 8 h 8"/>
                <a:gd name="T4" fmla="*/ 44 w 44"/>
                <a:gd name="T5" fmla="*/ 6 h 8"/>
                <a:gd name="T6" fmla="*/ 8 w 44"/>
                <a:gd name="T7" fmla="*/ 0 h 8"/>
                <a:gd name="T8" fmla="*/ 0 w 44"/>
                <a:gd name="T9" fmla="*/ 1 h 8"/>
              </a:gdLst>
              <a:ahLst/>
              <a:cxnLst>
                <a:cxn ang="0">
                  <a:pos x="T0" y="T1"/>
                </a:cxn>
                <a:cxn ang="0">
                  <a:pos x="T2" y="T3"/>
                </a:cxn>
                <a:cxn ang="0">
                  <a:pos x="T4" y="T5"/>
                </a:cxn>
                <a:cxn ang="0">
                  <a:pos x="T6" y="T7"/>
                </a:cxn>
                <a:cxn ang="0">
                  <a:pos x="T8" y="T9"/>
                </a:cxn>
              </a:cxnLst>
              <a:rect l="0" t="0" r="r" b="b"/>
              <a:pathLst>
                <a:path w="44" h="8">
                  <a:moveTo>
                    <a:pt x="0" y="1"/>
                  </a:moveTo>
                  <a:cubicBezTo>
                    <a:pt x="11" y="4"/>
                    <a:pt x="23" y="6"/>
                    <a:pt x="36" y="8"/>
                  </a:cubicBezTo>
                  <a:cubicBezTo>
                    <a:pt x="44" y="6"/>
                    <a:pt x="44" y="6"/>
                    <a:pt x="44" y="6"/>
                  </a:cubicBezTo>
                  <a:cubicBezTo>
                    <a:pt x="32" y="4"/>
                    <a:pt x="20" y="2"/>
                    <a:pt x="8" y="0"/>
                  </a:cubicBezTo>
                  <a:lnTo>
                    <a:pt x="0" y="1"/>
                  </a:ln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90" name="Freeform 192">
              <a:extLst>
                <a:ext uri="{FF2B5EF4-FFF2-40B4-BE49-F238E27FC236}">
                  <a16:creationId xmlns:a16="http://schemas.microsoft.com/office/drawing/2014/main" id="{A8394E72-B9B5-CF4C-8191-90E39B45DA01}"/>
                </a:ext>
              </a:extLst>
            </p:cNvPr>
            <p:cNvSpPr>
              <a:spLocks/>
            </p:cNvSpPr>
            <p:nvPr/>
          </p:nvSpPr>
          <p:spPr bwMode="auto">
            <a:xfrm>
              <a:off x="15691283" y="2847975"/>
              <a:ext cx="26988" cy="9525"/>
            </a:xfrm>
            <a:custGeom>
              <a:avLst/>
              <a:gdLst>
                <a:gd name="T0" fmla="*/ 8 w 8"/>
                <a:gd name="T1" fmla="*/ 0 h 3"/>
                <a:gd name="T2" fmla="*/ 8 w 8"/>
                <a:gd name="T3" fmla="*/ 0 h 3"/>
                <a:gd name="T4" fmla="*/ 2 w 8"/>
                <a:gd name="T5" fmla="*/ 0 h 3"/>
                <a:gd name="T6" fmla="*/ 2 w 8"/>
                <a:gd name="T7" fmla="*/ 0 h 3"/>
                <a:gd name="T8" fmla="*/ 0 w 8"/>
                <a:gd name="T9" fmla="*/ 3 h 3"/>
                <a:gd name="T10" fmla="*/ 6 w 8"/>
                <a:gd name="T11" fmla="*/ 3 h 3"/>
                <a:gd name="T12" fmla="*/ 8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8" y="0"/>
                  </a:moveTo>
                  <a:cubicBezTo>
                    <a:pt x="8" y="0"/>
                    <a:pt x="8" y="0"/>
                    <a:pt x="8" y="0"/>
                  </a:cubicBezTo>
                  <a:cubicBezTo>
                    <a:pt x="2" y="0"/>
                    <a:pt x="2" y="0"/>
                    <a:pt x="2" y="0"/>
                  </a:cubicBezTo>
                  <a:cubicBezTo>
                    <a:pt x="2" y="0"/>
                    <a:pt x="2" y="0"/>
                    <a:pt x="2" y="0"/>
                  </a:cubicBezTo>
                  <a:cubicBezTo>
                    <a:pt x="1" y="1"/>
                    <a:pt x="0" y="2"/>
                    <a:pt x="0" y="3"/>
                  </a:cubicBezTo>
                  <a:cubicBezTo>
                    <a:pt x="6" y="3"/>
                    <a:pt x="6" y="3"/>
                    <a:pt x="6" y="3"/>
                  </a:cubicBezTo>
                  <a:cubicBezTo>
                    <a:pt x="6" y="2"/>
                    <a:pt x="7" y="1"/>
                    <a:pt x="8" y="0"/>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sp>
          <p:nvSpPr>
            <p:cNvPr id="91" name="Freeform 193">
              <a:extLst>
                <a:ext uri="{FF2B5EF4-FFF2-40B4-BE49-F238E27FC236}">
                  <a16:creationId xmlns:a16="http://schemas.microsoft.com/office/drawing/2014/main" id="{340F645D-05D1-104C-9BA3-67597D0E10DF}"/>
                </a:ext>
              </a:extLst>
            </p:cNvPr>
            <p:cNvSpPr>
              <a:spLocks/>
            </p:cNvSpPr>
            <p:nvPr/>
          </p:nvSpPr>
          <p:spPr bwMode="auto">
            <a:xfrm>
              <a:off x="11417733" y="6661150"/>
              <a:ext cx="247650" cy="125413"/>
            </a:xfrm>
            <a:custGeom>
              <a:avLst/>
              <a:gdLst>
                <a:gd name="T0" fmla="*/ 0 w 73"/>
                <a:gd name="T1" fmla="*/ 37 h 37"/>
                <a:gd name="T2" fmla="*/ 32 w 73"/>
                <a:gd name="T3" fmla="*/ 37 h 37"/>
                <a:gd name="T4" fmla="*/ 73 w 73"/>
                <a:gd name="T5" fmla="*/ 1 h 37"/>
                <a:gd name="T6" fmla="*/ 42 w 73"/>
                <a:gd name="T7" fmla="*/ 0 h 37"/>
                <a:gd name="T8" fmla="*/ 0 w 73"/>
                <a:gd name="T9" fmla="*/ 37 h 37"/>
              </a:gdLst>
              <a:ahLst/>
              <a:cxnLst>
                <a:cxn ang="0">
                  <a:pos x="T0" y="T1"/>
                </a:cxn>
                <a:cxn ang="0">
                  <a:pos x="T2" y="T3"/>
                </a:cxn>
                <a:cxn ang="0">
                  <a:pos x="T4" y="T5"/>
                </a:cxn>
                <a:cxn ang="0">
                  <a:pos x="T6" y="T7"/>
                </a:cxn>
                <a:cxn ang="0">
                  <a:pos x="T8" y="T9"/>
                </a:cxn>
              </a:cxnLst>
              <a:rect l="0" t="0" r="r" b="b"/>
              <a:pathLst>
                <a:path w="73" h="37">
                  <a:moveTo>
                    <a:pt x="0" y="37"/>
                  </a:moveTo>
                  <a:cubicBezTo>
                    <a:pt x="32" y="37"/>
                    <a:pt x="32" y="37"/>
                    <a:pt x="32" y="37"/>
                  </a:cubicBezTo>
                  <a:cubicBezTo>
                    <a:pt x="45" y="24"/>
                    <a:pt x="59" y="12"/>
                    <a:pt x="73" y="1"/>
                  </a:cubicBezTo>
                  <a:cubicBezTo>
                    <a:pt x="42" y="0"/>
                    <a:pt x="42" y="0"/>
                    <a:pt x="42" y="0"/>
                  </a:cubicBezTo>
                  <a:cubicBezTo>
                    <a:pt x="28" y="12"/>
                    <a:pt x="14" y="24"/>
                    <a:pt x="0" y="37"/>
                  </a:cubicBezTo>
                  <a:close/>
                </a:path>
              </a:pathLst>
            </a:custGeom>
            <a:solidFill>
              <a:srgbClr val="AEB0B3"/>
            </a:solidFill>
            <a:ln w="12700" cap="flat" cmpd="sng" algn="ctr">
              <a:solidFill>
                <a:srgbClr val="AEB0B3"/>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US" sz="1600" dirty="0"/>
            </a:p>
          </p:txBody>
        </p:sp>
      </p:grpSp>
      <p:grpSp>
        <p:nvGrpSpPr>
          <p:cNvPr id="92" name="Group 91">
            <a:extLst>
              <a:ext uri="{FF2B5EF4-FFF2-40B4-BE49-F238E27FC236}">
                <a16:creationId xmlns:a16="http://schemas.microsoft.com/office/drawing/2014/main" id="{CD415303-3768-1844-B8D7-C47BEAD26241}"/>
              </a:ext>
            </a:extLst>
          </p:cNvPr>
          <p:cNvGrpSpPr>
            <a:grpSpLocks/>
          </p:cNvGrpSpPr>
          <p:nvPr/>
        </p:nvGrpSpPr>
        <p:grpSpPr>
          <a:xfrm>
            <a:off x="8132848" y="2176606"/>
            <a:ext cx="514350" cy="514349"/>
            <a:chOff x="7943306" y="2675255"/>
            <a:chExt cx="514350" cy="514349"/>
          </a:xfrm>
        </p:grpSpPr>
        <p:sp>
          <p:nvSpPr>
            <p:cNvPr id="93" name="Teardrop 92">
              <a:extLst>
                <a:ext uri="{FF2B5EF4-FFF2-40B4-BE49-F238E27FC236}">
                  <a16:creationId xmlns:a16="http://schemas.microsoft.com/office/drawing/2014/main" id="{0FEDF75F-74A4-8849-823C-D6FD6A38D5C3}"/>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94" name="Oval 93">
              <a:extLst>
                <a:ext uri="{FF2B5EF4-FFF2-40B4-BE49-F238E27FC236}">
                  <a16:creationId xmlns:a16="http://schemas.microsoft.com/office/drawing/2014/main" id="{43EB7B50-2240-6748-BF74-C5603BC17AE5}"/>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A06DBE1E-95C6-AE4F-9906-9CE1E1D97D2D}"/>
                </a:ext>
              </a:extLst>
            </p:cNvPr>
            <p:cNvSpPr txBox="1"/>
            <p:nvPr/>
          </p:nvSpPr>
          <p:spPr>
            <a:xfrm>
              <a:off x="8038865" y="2796534"/>
              <a:ext cx="344390" cy="298470"/>
            </a:xfrm>
            <a:prstGeom prst="rect">
              <a:avLst/>
            </a:prstGeom>
            <a:noFill/>
          </p:spPr>
          <p:txBody>
            <a:bodyPr wrap="none" lIns="0" tIns="0" rIns="0" bIns="0" rtlCol="0">
              <a:noAutofit/>
            </a:bodyPr>
            <a:lstStyle/>
            <a:p>
              <a:pPr algn="ctr"/>
              <a:r>
                <a:rPr lang="en-US" sz="1600" b="1">
                  <a:latin typeface="+mn-lt"/>
                </a:rPr>
                <a:t>1</a:t>
              </a:r>
              <a:endParaRPr lang="en-US" sz="1600" b="1" dirty="0">
                <a:latin typeface="+mn-lt"/>
              </a:endParaRPr>
            </a:p>
          </p:txBody>
        </p:sp>
      </p:grpSp>
      <p:grpSp>
        <p:nvGrpSpPr>
          <p:cNvPr id="96" name="Group 95">
            <a:extLst>
              <a:ext uri="{FF2B5EF4-FFF2-40B4-BE49-F238E27FC236}">
                <a16:creationId xmlns:a16="http://schemas.microsoft.com/office/drawing/2014/main" id="{2629262E-476A-1049-8CF7-5765A0620ACA}"/>
              </a:ext>
            </a:extLst>
          </p:cNvPr>
          <p:cNvGrpSpPr>
            <a:grpSpLocks/>
          </p:cNvGrpSpPr>
          <p:nvPr/>
        </p:nvGrpSpPr>
        <p:grpSpPr>
          <a:xfrm>
            <a:off x="5445962" y="2621106"/>
            <a:ext cx="514350" cy="514349"/>
            <a:chOff x="7943306" y="2675255"/>
            <a:chExt cx="514350" cy="514349"/>
          </a:xfrm>
        </p:grpSpPr>
        <p:sp>
          <p:nvSpPr>
            <p:cNvPr id="97" name="Teardrop 96">
              <a:extLst>
                <a:ext uri="{FF2B5EF4-FFF2-40B4-BE49-F238E27FC236}">
                  <a16:creationId xmlns:a16="http://schemas.microsoft.com/office/drawing/2014/main" id="{753068F3-F84D-434B-93AE-D0C045CDA269}"/>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98" name="Oval 97">
              <a:extLst>
                <a:ext uri="{FF2B5EF4-FFF2-40B4-BE49-F238E27FC236}">
                  <a16:creationId xmlns:a16="http://schemas.microsoft.com/office/drawing/2014/main" id="{DC247DA7-D4D4-2640-A8EB-951E937A461A}"/>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99" name="TextBox 98">
              <a:extLst>
                <a:ext uri="{FF2B5EF4-FFF2-40B4-BE49-F238E27FC236}">
                  <a16:creationId xmlns:a16="http://schemas.microsoft.com/office/drawing/2014/main" id="{C9230694-EACD-1A4D-9934-666A69F3A74E}"/>
                </a:ext>
              </a:extLst>
            </p:cNvPr>
            <p:cNvSpPr txBox="1"/>
            <p:nvPr/>
          </p:nvSpPr>
          <p:spPr>
            <a:xfrm>
              <a:off x="8031370" y="2799128"/>
              <a:ext cx="344390" cy="298470"/>
            </a:xfrm>
            <a:prstGeom prst="rect">
              <a:avLst/>
            </a:prstGeom>
            <a:noFill/>
          </p:spPr>
          <p:txBody>
            <a:bodyPr wrap="none" lIns="0" tIns="0" rIns="0" bIns="0" rtlCol="0">
              <a:noAutofit/>
            </a:bodyPr>
            <a:lstStyle/>
            <a:p>
              <a:pPr algn="ctr"/>
              <a:r>
                <a:rPr lang="en-US" sz="1600" b="1">
                  <a:latin typeface="+mn-lt"/>
                </a:rPr>
                <a:t>2</a:t>
              </a:r>
              <a:endParaRPr lang="en-US" sz="1600" b="1" dirty="0">
                <a:latin typeface="+mn-lt"/>
              </a:endParaRPr>
            </a:p>
          </p:txBody>
        </p:sp>
      </p:grpSp>
      <p:grpSp>
        <p:nvGrpSpPr>
          <p:cNvPr id="100" name="Group 99">
            <a:extLst>
              <a:ext uri="{FF2B5EF4-FFF2-40B4-BE49-F238E27FC236}">
                <a16:creationId xmlns:a16="http://schemas.microsoft.com/office/drawing/2014/main" id="{2E8A300E-C233-6842-9150-43E342DDCE81}"/>
              </a:ext>
            </a:extLst>
          </p:cNvPr>
          <p:cNvGrpSpPr>
            <a:grpSpLocks/>
          </p:cNvGrpSpPr>
          <p:nvPr/>
        </p:nvGrpSpPr>
        <p:grpSpPr>
          <a:xfrm>
            <a:off x="8971915" y="3511693"/>
            <a:ext cx="514350" cy="514349"/>
            <a:chOff x="7943306" y="2675255"/>
            <a:chExt cx="514350" cy="514349"/>
          </a:xfrm>
        </p:grpSpPr>
        <p:sp>
          <p:nvSpPr>
            <p:cNvPr id="101" name="Teardrop 100">
              <a:extLst>
                <a:ext uri="{FF2B5EF4-FFF2-40B4-BE49-F238E27FC236}">
                  <a16:creationId xmlns:a16="http://schemas.microsoft.com/office/drawing/2014/main" id="{FCE8E010-B9FB-4F4A-B535-9B73F75C55C9}"/>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02" name="Oval 101">
              <a:extLst>
                <a:ext uri="{FF2B5EF4-FFF2-40B4-BE49-F238E27FC236}">
                  <a16:creationId xmlns:a16="http://schemas.microsoft.com/office/drawing/2014/main" id="{533E7888-9A5C-F741-8EE4-E4BF43514D71}"/>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03" name="TextBox 102">
              <a:extLst>
                <a:ext uri="{FF2B5EF4-FFF2-40B4-BE49-F238E27FC236}">
                  <a16:creationId xmlns:a16="http://schemas.microsoft.com/office/drawing/2014/main" id="{B9E7DE10-D12B-484A-B49C-8C29F89A4362}"/>
                </a:ext>
              </a:extLst>
            </p:cNvPr>
            <p:cNvSpPr txBox="1"/>
            <p:nvPr/>
          </p:nvSpPr>
          <p:spPr>
            <a:xfrm>
              <a:off x="8038865" y="2796534"/>
              <a:ext cx="344390" cy="298470"/>
            </a:xfrm>
            <a:prstGeom prst="rect">
              <a:avLst/>
            </a:prstGeom>
            <a:noFill/>
          </p:spPr>
          <p:txBody>
            <a:bodyPr wrap="none" lIns="0" tIns="0" rIns="0" bIns="0" rtlCol="0">
              <a:noAutofit/>
            </a:bodyPr>
            <a:lstStyle/>
            <a:p>
              <a:pPr algn="ctr"/>
              <a:r>
                <a:rPr lang="en-US" sz="1600" b="1">
                  <a:latin typeface="+mn-lt"/>
                </a:rPr>
                <a:t>3</a:t>
              </a:r>
              <a:endParaRPr lang="en-US" sz="1600" b="1" dirty="0">
                <a:latin typeface="+mn-lt"/>
              </a:endParaRPr>
            </a:p>
          </p:txBody>
        </p:sp>
      </p:grpSp>
      <p:grpSp>
        <p:nvGrpSpPr>
          <p:cNvPr id="104" name="Group 103">
            <a:extLst>
              <a:ext uri="{FF2B5EF4-FFF2-40B4-BE49-F238E27FC236}">
                <a16:creationId xmlns:a16="http://schemas.microsoft.com/office/drawing/2014/main" id="{E183C689-755C-9F46-8C55-90C6F55406D6}"/>
              </a:ext>
            </a:extLst>
          </p:cNvPr>
          <p:cNvGrpSpPr>
            <a:grpSpLocks/>
          </p:cNvGrpSpPr>
          <p:nvPr/>
        </p:nvGrpSpPr>
        <p:grpSpPr>
          <a:xfrm>
            <a:off x="7085098" y="4286394"/>
            <a:ext cx="514350" cy="514349"/>
            <a:chOff x="7943306" y="2675255"/>
            <a:chExt cx="514350" cy="514349"/>
          </a:xfrm>
        </p:grpSpPr>
        <p:sp>
          <p:nvSpPr>
            <p:cNvPr id="105" name="Teardrop 104">
              <a:extLst>
                <a:ext uri="{FF2B5EF4-FFF2-40B4-BE49-F238E27FC236}">
                  <a16:creationId xmlns:a16="http://schemas.microsoft.com/office/drawing/2014/main" id="{1F0D5912-E141-D64E-8D13-89731843A423}"/>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06" name="Oval 105">
              <a:extLst>
                <a:ext uri="{FF2B5EF4-FFF2-40B4-BE49-F238E27FC236}">
                  <a16:creationId xmlns:a16="http://schemas.microsoft.com/office/drawing/2014/main" id="{3F7DD620-2753-EB40-8571-BE6DB80E6592}"/>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07" name="TextBox 106">
              <a:extLst>
                <a:ext uri="{FF2B5EF4-FFF2-40B4-BE49-F238E27FC236}">
                  <a16:creationId xmlns:a16="http://schemas.microsoft.com/office/drawing/2014/main" id="{832C34C6-4CAC-2B41-ACFF-89E22A0F0CA9}"/>
                </a:ext>
              </a:extLst>
            </p:cNvPr>
            <p:cNvSpPr txBox="1"/>
            <p:nvPr/>
          </p:nvSpPr>
          <p:spPr>
            <a:xfrm>
              <a:off x="8026524" y="2796651"/>
              <a:ext cx="344390" cy="298470"/>
            </a:xfrm>
            <a:prstGeom prst="rect">
              <a:avLst/>
            </a:prstGeom>
            <a:noFill/>
          </p:spPr>
          <p:txBody>
            <a:bodyPr wrap="none" lIns="0" tIns="0" rIns="0" bIns="0" rtlCol="0">
              <a:noAutofit/>
            </a:bodyPr>
            <a:lstStyle/>
            <a:p>
              <a:pPr algn="ctr"/>
              <a:r>
                <a:rPr lang="en-US" sz="1600" b="1">
                  <a:latin typeface="+mn-lt"/>
                </a:rPr>
                <a:t>4</a:t>
              </a:r>
              <a:endParaRPr lang="en-US" sz="1600" b="1" dirty="0">
                <a:latin typeface="+mn-lt"/>
              </a:endParaRPr>
            </a:p>
          </p:txBody>
        </p:sp>
      </p:grpSp>
      <p:grpSp>
        <p:nvGrpSpPr>
          <p:cNvPr id="108" name="Group 107">
            <a:extLst>
              <a:ext uri="{FF2B5EF4-FFF2-40B4-BE49-F238E27FC236}">
                <a16:creationId xmlns:a16="http://schemas.microsoft.com/office/drawing/2014/main" id="{5AFCCE4D-6910-EE4E-B436-7F502343324E}"/>
              </a:ext>
            </a:extLst>
          </p:cNvPr>
          <p:cNvGrpSpPr>
            <a:grpSpLocks/>
          </p:cNvGrpSpPr>
          <p:nvPr/>
        </p:nvGrpSpPr>
        <p:grpSpPr>
          <a:xfrm>
            <a:off x="4133306" y="4562119"/>
            <a:ext cx="514350" cy="514349"/>
            <a:chOff x="7943306" y="2675255"/>
            <a:chExt cx="514350" cy="514349"/>
          </a:xfrm>
        </p:grpSpPr>
        <p:sp>
          <p:nvSpPr>
            <p:cNvPr id="109" name="Teardrop 108">
              <a:extLst>
                <a:ext uri="{FF2B5EF4-FFF2-40B4-BE49-F238E27FC236}">
                  <a16:creationId xmlns:a16="http://schemas.microsoft.com/office/drawing/2014/main" id="{1FA0D8D1-D836-D74B-B778-09105D9ED91D}"/>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10" name="Oval 109">
              <a:extLst>
                <a:ext uri="{FF2B5EF4-FFF2-40B4-BE49-F238E27FC236}">
                  <a16:creationId xmlns:a16="http://schemas.microsoft.com/office/drawing/2014/main" id="{48F90AA6-80BD-1040-B660-05B0F0B4246C}"/>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11" name="TextBox 110">
              <a:extLst>
                <a:ext uri="{FF2B5EF4-FFF2-40B4-BE49-F238E27FC236}">
                  <a16:creationId xmlns:a16="http://schemas.microsoft.com/office/drawing/2014/main" id="{84385238-69EA-1842-8A18-9D2D53E7B1AD}"/>
                </a:ext>
              </a:extLst>
            </p:cNvPr>
            <p:cNvSpPr txBox="1"/>
            <p:nvPr/>
          </p:nvSpPr>
          <p:spPr>
            <a:xfrm>
              <a:off x="8038865" y="2797831"/>
              <a:ext cx="344390" cy="298470"/>
            </a:xfrm>
            <a:prstGeom prst="rect">
              <a:avLst/>
            </a:prstGeom>
            <a:noFill/>
          </p:spPr>
          <p:txBody>
            <a:bodyPr wrap="none" lIns="0" tIns="0" rIns="0" bIns="0" rtlCol="0">
              <a:noAutofit/>
            </a:bodyPr>
            <a:lstStyle/>
            <a:p>
              <a:pPr algn="ctr"/>
              <a:r>
                <a:rPr lang="en-US" sz="1600" b="1">
                  <a:latin typeface="+mn-lt"/>
                </a:rPr>
                <a:t>5</a:t>
              </a:r>
              <a:endParaRPr lang="en-US" sz="1600" b="1" dirty="0">
                <a:latin typeface="+mn-lt"/>
              </a:endParaRPr>
            </a:p>
          </p:txBody>
        </p:sp>
      </p:grpSp>
      <p:grpSp>
        <p:nvGrpSpPr>
          <p:cNvPr id="112" name="Group 111">
            <a:extLst>
              <a:ext uri="{FF2B5EF4-FFF2-40B4-BE49-F238E27FC236}">
                <a16:creationId xmlns:a16="http://schemas.microsoft.com/office/drawing/2014/main" id="{1F00FE2C-DF6B-D149-8214-C476CEE14FE4}"/>
              </a:ext>
            </a:extLst>
          </p:cNvPr>
          <p:cNvGrpSpPr>
            <a:grpSpLocks/>
          </p:cNvGrpSpPr>
          <p:nvPr/>
        </p:nvGrpSpPr>
        <p:grpSpPr>
          <a:xfrm>
            <a:off x="1923506" y="5374919"/>
            <a:ext cx="514350" cy="514349"/>
            <a:chOff x="7943306" y="2675255"/>
            <a:chExt cx="514350" cy="514349"/>
          </a:xfrm>
        </p:grpSpPr>
        <p:sp>
          <p:nvSpPr>
            <p:cNvPr id="113" name="Teardrop 112">
              <a:extLst>
                <a:ext uri="{FF2B5EF4-FFF2-40B4-BE49-F238E27FC236}">
                  <a16:creationId xmlns:a16="http://schemas.microsoft.com/office/drawing/2014/main" id="{EB531BAA-2D86-594E-99B1-21150509E2B2}"/>
                </a:ext>
              </a:extLst>
            </p:cNvPr>
            <p:cNvSpPr/>
            <p:nvPr/>
          </p:nvSpPr>
          <p:spPr>
            <a:xfrm rot="8100000">
              <a:off x="7943306" y="2675255"/>
              <a:ext cx="514350" cy="514349"/>
            </a:xfrm>
            <a:prstGeom prst="teardrop">
              <a:avLst/>
            </a:prstGeom>
            <a:solidFill>
              <a:srgbClr val="AEB0B3"/>
            </a:solidFill>
            <a:ln w="19050" cap="flat" cmpd="sng" algn="ctr">
              <a:solidFill>
                <a:srgbClr val="AEB0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endParaRPr>
            </a:p>
          </p:txBody>
        </p:sp>
        <p:sp>
          <p:nvSpPr>
            <p:cNvPr id="114" name="Oval 113">
              <a:extLst>
                <a:ext uri="{FF2B5EF4-FFF2-40B4-BE49-F238E27FC236}">
                  <a16:creationId xmlns:a16="http://schemas.microsoft.com/office/drawing/2014/main" id="{9826EBE0-0C25-D549-A602-612C69659897}"/>
                </a:ext>
              </a:extLst>
            </p:cNvPr>
            <p:cNvSpPr/>
            <p:nvPr/>
          </p:nvSpPr>
          <p:spPr>
            <a:xfrm>
              <a:off x="8062725" y="2796642"/>
              <a:ext cx="275512" cy="275512"/>
            </a:xfrm>
            <a:prstGeom prst="ellipse">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chemeClr val="tx1"/>
                </a:solidFill>
              </a:endParaRPr>
            </a:p>
          </p:txBody>
        </p:sp>
        <p:sp>
          <p:nvSpPr>
            <p:cNvPr id="115" name="TextBox 114">
              <a:extLst>
                <a:ext uri="{FF2B5EF4-FFF2-40B4-BE49-F238E27FC236}">
                  <a16:creationId xmlns:a16="http://schemas.microsoft.com/office/drawing/2014/main" id="{47369E1B-C026-1E4D-B069-B5981B2EA801}"/>
                </a:ext>
              </a:extLst>
            </p:cNvPr>
            <p:cNvSpPr txBox="1"/>
            <p:nvPr/>
          </p:nvSpPr>
          <p:spPr>
            <a:xfrm>
              <a:off x="8034087" y="2797831"/>
              <a:ext cx="344390" cy="298470"/>
            </a:xfrm>
            <a:prstGeom prst="rect">
              <a:avLst/>
            </a:prstGeom>
            <a:noFill/>
          </p:spPr>
          <p:txBody>
            <a:bodyPr wrap="none" lIns="0" tIns="0" rIns="0" bIns="0" rtlCol="0">
              <a:noAutofit/>
            </a:bodyPr>
            <a:lstStyle/>
            <a:p>
              <a:pPr algn="ctr"/>
              <a:r>
                <a:rPr lang="en-US" sz="1600" b="1">
                  <a:latin typeface="+mn-lt"/>
                </a:rPr>
                <a:t>6</a:t>
              </a:r>
              <a:endParaRPr lang="en-US" sz="1600" b="1" dirty="0">
                <a:latin typeface="+mn-lt"/>
              </a:endParaRPr>
            </a:p>
          </p:txBody>
        </p:sp>
      </p:grpSp>
      <p:sp>
        <p:nvSpPr>
          <p:cNvPr id="116" name="TOC BODY">
            <a:extLst>
              <a:ext uri="{FF2B5EF4-FFF2-40B4-BE49-F238E27FC236}">
                <a16:creationId xmlns:a16="http://schemas.microsoft.com/office/drawing/2014/main" id="{3C5DE725-BFDF-465C-B65E-472DC32EC45A}"/>
              </a:ext>
            </a:extLst>
          </p:cNvPr>
          <p:cNvSpPr/>
          <p:nvPr>
            <p:custDataLst>
              <p:tags r:id="rId2"/>
            </p:custDataLst>
          </p:nvPr>
        </p:nvSpPr>
        <p:spPr>
          <a:xfrm>
            <a:off x="637238" y="1050665"/>
            <a:ext cx="3912282" cy="4304383"/>
          </a:xfrm>
          <a:prstGeom prst="rect">
            <a:avLst/>
          </a:prstGeom>
          <a:noFill/>
          <a:ln w="19050" cap="flat" cmpd="sng" algn="ctr">
            <a:noFill/>
            <a:prstDash val="solid"/>
          </a:ln>
          <a:effectLst/>
          <a:extLst>
            <a:ext uri="{91240B29-F687-4F45-9708-019B960494DF}">
              <a14:hiddenLine xmlns:a14="http://schemas.microsoft.com/office/drawing/2010/main" w="19050" cap="flat" cmpd="sng" algn="ctr">
                <a:solidFill>
                  <a:srgbClr val="7B7D8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85556">
              <a:lnSpc>
                <a:spcPct val="150000"/>
              </a:lnSpc>
              <a:spcBef>
                <a:spcPts val="300"/>
              </a:spcBef>
              <a:tabLst>
                <a:tab pos="6882981" algn="r"/>
              </a:tabLst>
            </a:pPr>
            <a:r>
              <a:rPr lang="pl-PL" sz="1499" b="1" dirty="0">
                <a:solidFill>
                  <a:schemeClr val="tx1"/>
                </a:solidFill>
                <a:latin typeface="+mj-lt"/>
              </a:rPr>
              <a:t>Wstęp</a:t>
            </a:r>
            <a:br>
              <a:rPr lang="en-US" sz="1499" dirty="0">
                <a:solidFill>
                  <a:srgbClr val="000000"/>
                </a:solidFill>
                <a:latin typeface="+mj-lt"/>
              </a:rPr>
            </a:br>
            <a:r>
              <a:rPr lang="pl-PL" sz="1201" dirty="0">
                <a:solidFill>
                  <a:srgbClr val="000000"/>
                </a:solidFill>
                <a:latin typeface="+mj-lt"/>
              </a:rPr>
              <a:t>O czym będziemy mówić?</a:t>
            </a:r>
            <a:endParaRPr lang="en-US" sz="1201" dirty="0">
              <a:solidFill>
                <a:srgbClr val="000000"/>
              </a:solidFill>
              <a:latin typeface="+mj-lt"/>
            </a:endParaRPr>
          </a:p>
          <a:p>
            <a:pPr defTabSz="685556">
              <a:lnSpc>
                <a:spcPct val="150000"/>
              </a:lnSpc>
              <a:spcBef>
                <a:spcPts val="300"/>
              </a:spcBef>
              <a:tabLst>
                <a:tab pos="6882981" algn="r"/>
              </a:tabLst>
            </a:pPr>
            <a:r>
              <a:rPr lang="pl-PL" sz="1499" b="1" dirty="0">
                <a:solidFill>
                  <a:srgbClr val="000000"/>
                </a:solidFill>
                <a:latin typeface="+mj-lt"/>
              </a:rPr>
              <a:t>Motywacja</a:t>
            </a:r>
            <a:br>
              <a:rPr lang="en-US" sz="1499" b="1" dirty="0">
                <a:solidFill>
                  <a:srgbClr val="000000"/>
                </a:solidFill>
                <a:latin typeface="+mj-lt"/>
              </a:rPr>
            </a:br>
            <a:r>
              <a:rPr lang="pl-PL" sz="1201" dirty="0">
                <a:solidFill>
                  <a:srgbClr val="000000"/>
                </a:solidFill>
                <a:latin typeface="+mj-lt"/>
              </a:rPr>
              <a:t>Producent a ryzyko rynkowe</a:t>
            </a:r>
            <a:endParaRPr lang="pl-PL" sz="1201" dirty="0">
              <a:solidFill>
                <a:srgbClr val="000000"/>
              </a:solidFill>
            </a:endParaRPr>
          </a:p>
          <a:p>
            <a:pPr defTabSz="685556">
              <a:lnSpc>
                <a:spcPct val="150000"/>
              </a:lnSpc>
              <a:spcBef>
                <a:spcPts val="300"/>
              </a:spcBef>
              <a:tabLst>
                <a:tab pos="6882981" algn="r"/>
              </a:tabLst>
            </a:pPr>
            <a:r>
              <a:rPr lang="pl-PL" sz="1499" b="1" dirty="0" err="1">
                <a:solidFill>
                  <a:srgbClr val="000000"/>
                </a:solidFill>
              </a:rPr>
              <a:t>Spread</a:t>
            </a:r>
            <a:br>
              <a:rPr lang="pl-PL" sz="1499" b="1" dirty="0">
                <a:solidFill>
                  <a:srgbClr val="000000"/>
                </a:solidFill>
              </a:rPr>
            </a:br>
            <a:r>
              <a:rPr lang="pl-PL" sz="1201" dirty="0">
                <a:solidFill>
                  <a:srgbClr val="000000"/>
                </a:solidFill>
                <a:latin typeface="+mj-lt"/>
              </a:rPr>
              <a:t>Popularne rodzaje </a:t>
            </a:r>
            <a:r>
              <a:rPr lang="pl-PL" sz="1201" dirty="0" err="1">
                <a:solidFill>
                  <a:srgbClr val="000000"/>
                </a:solidFill>
                <a:latin typeface="+mj-lt"/>
              </a:rPr>
              <a:t>spreadu</a:t>
            </a:r>
            <a:r>
              <a:rPr lang="pl-PL" sz="1201" dirty="0">
                <a:solidFill>
                  <a:srgbClr val="000000"/>
                </a:solidFill>
                <a:latin typeface="+mj-lt"/>
              </a:rPr>
              <a:t>, opcje na </a:t>
            </a:r>
            <a:r>
              <a:rPr lang="pl-PL" sz="1201" dirty="0" err="1">
                <a:solidFill>
                  <a:srgbClr val="000000"/>
                </a:solidFill>
                <a:latin typeface="+mj-lt"/>
              </a:rPr>
              <a:t>spread</a:t>
            </a:r>
            <a:endParaRPr lang="pl-PL" sz="1201" dirty="0">
              <a:solidFill>
                <a:srgbClr val="000000"/>
              </a:solidFill>
              <a:latin typeface="+mj-lt"/>
            </a:endParaRPr>
          </a:p>
          <a:p>
            <a:pPr defTabSz="685556">
              <a:lnSpc>
                <a:spcPct val="150000"/>
              </a:lnSpc>
              <a:spcBef>
                <a:spcPts val="300"/>
              </a:spcBef>
              <a:tabLst>
                <a:tab pos="6882981" algn="r"/>
              </a:tabLst>
            </a:pPr>
            <a:r>
              <a:rPr lang="pl-PL" sz="1499" b="1" dirty="0">
                <a:solidFill>
                  <a:srgbClr val="000000"/>
                </a:solidFill>
              </a:rPr>
              <a:t>Kopuły</a:t>
            </a:r>
            <a:br>
              <a:rPr lang="pl-PL" sz="1499" dirty="0">
                <a:solidFill>
                  <a:srgbClr val="000000"/>
                </a:solidFill>
              </a:rPr>
            </a:br>
            <a:r>
              <a:rPr lang="pl-PL" sz="1201" dirty="0">
                <a:solidFill>
                  <a:srgbClr val="000000"/>
                </a:solidFill>
              </a:rPr>
              <a:t>Definicja, przykłady, intuicja</a:t>
            </a:r>
            <a:endParaRPr lang="en-US" sz="1499" b="1" dirty="0">
              <a:solidFill>
                <a:srgbClr val="000000"/>
              </a:solidFill>
              <a:latin typeface="+mj-lt"/>
            </a:endParaRPr>
          </a:p>
          <a:p>
            <a:pPr defTabSz="685556">
              <a:lnSpc>
                <a:spcPct val="150000"/>
              </a:lnSpc>
              <a:spcBef>
                <a:spcPts val="300"/>
              </a:spcBef>
              <a:tabLst>
                <a:tab pos="6882981" algn="r"/>
              </a:tabLst>
            </a:pPr>
            <a:r>
              <a:rPr lang="pl-PL" sz="1499" b="1" dirty="0" err="1">
                <a:solidFill>
                  <a:srgbClr val="000000"/>
                </a:solidFill>
                <a:latin typeface="+mj-lt"/>
              </a:rPr>
              <a:t>Vine</a:t>
            </a:r>
            <a:r>
              <a:rPr lang="pl-PL" sz="1499" b="1" dirty="0">
                <a:solidFill>
                  <a:srgbClr val="000000"/>
                </a:solidFill>
                <a:latin typeface="+mj-lt"/>
              </a:rPr>
              <a:t> </a:t>
            </a:r>
            <a:r>
              <a:rPr lang="pl-PL" sz="1499" b="1" dirty="0" err="1">
                <a:solidFill>
                  <a:srgbClr val="000000"/>
                </a:solidFill>
                <a:latin typeface="+mj-lt"/>
              </a:rPr>
              <a:t>Copulas</a:t>
            </a:r>
            <a:br>
              <a:rPr lang="pl-PL" sz="1499" b="1" dirty="0">
                <a:solidFill>
                  <a:srgbClr val="000000"/>
                </a:solidFill>
                <a:latin typeface="+mj-lt"/>
              </a:rPr>
            </a:br>
            <a:r>
              <a:rPr lang="pl-PL" sz="1200" dirty="0">
                <a:solidFill>
                  <a:srgbClr val="000000"/>
                </a:solidFill>
              </a:rPr>
              <a:t>Przejście w wiele wymiarów</a:t>
            </a:r>
            <a:br>
              <a:rPr lang="pl-PL" sz="1499" b="1" dirty="0">
                <a:solidFill>
                  <a:srgbClr val="000000"/>
                </a:solidFill>
                <a:latin typeface="+mj-lt"/>
              </a:rPr>
            </a:br>
            <a:r>
              <a:rPr lang="pl-PL" sz="1499" b="1" dirty="0">
                <a:solidFill>
                  <a:srgbClr val="000000"/>
                </a:solidFill>
                <a:latin typeface="+mj-lt"/>
              </a:rPr>
              <a:t>Modelowanie </a:t>
            </a:r>
            <a:r>
              <a:rPr lang="pl-PL" sz="1499" b="1" dirty="0" err="1">
                <a:solidFill>
                  <a:srgbClr val="000000"/>
                </a:solidFill>
                <a:latin typeface="+mj-lt"/>
              </a:rPr>
              <a:t>spreadu</a:t>
            </a:r>
            <a:br>
              <a:rPr lang="pl-PL" sz="1499" b="1" dirty="0">
                <a:solidFill>
                  <a:srgbClr val="000000"/>
                </a:solidFill>
                <a:latin typeface="+mj-lt"/>
              </a:rPr>
            </a:br>
            <a:r>
              <a:rPr lang="pl-PL" sz="1201" dirty="0">
                <a:solidFill>
                  <a:srgbClr val="000000"/>
                </a:solidFill>
              </a:rPr>
              <a:t>Od teorii do praktyki, wycena opcji, Monte Carlo</a:t>
            </a:r>
          </a:p>
          <a:p>
            <a:pPr defTabSz="685556">
              <a:lnSpc>
                <a:spcPct val="150000"/>
              </a:lnSpc>
              <a:spcBef>
                <a:spcPts val="300"/>
              </a:spcBef>
              <a:tabLst>
                <a:tab pos="6882981" algn="r"/>
              </a:tabLst>
            </a:pPr>
            <a:r>
              <a:rPr lang="en-US" sz="1499" b="1" dirty="0">
                <a:solidFill>
                  <a:srgbClr val="000000"/>
                </a:solidFill>
                <a:latin typeface="+mj-lt"/>
              </a:rPr>
              <a:t>Q&amp;A</a:t>
            </a:r>
            <a:endParaRPr lang="en-US" sz="1349" dirty="0">
              <a:solidFill>
                <a:srgbClr val="000000"/>
              </a:solidFill>
              <a:latin typeface="+mj-lt"/>
              <a:ea typeface="MS PGothic"/>
            </a:endParaRPr>
          </a:p>
        </p:txBody>
      </p:sp>
      <p:cxnSp>
        <p:nvCxnSpPr>
          <p:cNvPr id="117" name="Straight Connector 94">
            <a:extLst>
              <a:ext uri="{FF2B5EF4-FFF2-40B4-BE49-F238E27FC236}">
                <a16:creationId xmlns:a16="http://schemas.microsoft.com/office/drawing/2014/main" id="{C5CD4E4A-5885-41EC-B666-72B8E4469D66}"/>
              </a:ext>
            </a:extLst>
          </p:cNvPr>
          <p:cNvCxnSpPr>
            <a:cxnSpLocks/>
          </p:cNvCxnSpPr>
          <p:nvPr/>
        </p:nvCxnSpPr>
        <p:spPr>
          <a:xfrm>
            <a:off x="478974" y="1190999"/>
            <a:ext cx="6026" cy="3821882"/>
          </a:xfrm>
          <a:prstGeom prst="line">
            <a:avLst/>
          </a:prstGeom>
          <a:ln w="38100" cap="flat" cmpd="sng" algn="ctr">
            <a:solidFill>
              <a:srgbClr val="D7D7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7806D28D-A6EB-467E-9087-7643407A20A0}"/>
              </a:ext>
            </a:extLst>
          </p:cNvPr>
          <p:cNvSpPr>
            <a:spLocks/>
          </p:cNvSpPr>
          <p:nvPr/>
        </p:nvSpPr>
        <p:spPr>
          <a:xfrm>
            <a:off x="426715" y="1164760"/>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19" name="Oval 118">
            <a:extLst>
              <a:ext uri="{FF2B5EF4-FFF2-40B4-BE49-F238E27FC236}">
                <a16:creationId xmlns:a16="http://schemas.microsoft.com/office/drawing/2014/main" id="{D4AA93A6-B6D0-4AEF-B83C-EBCEE1D69DAF}"/>
              </a:ext>
            </a:extLst>
          </p:cNvPr>
          <p:cNvSpPr>
            <a:spLocks/>
          </p:cNvSpPr>
          <p:nvPr/>
        </p:nvSpPr>
        <p:spPr>
          <a:xfrm>
            <a:off x="425277" y="1850885"/>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0" name="Oval 119">
            <a:extLst>
              <a:ext uri="{FF2B5EF4-FFF2-40B4-BE49-F238E27FC236}">
                <a16:creationId xmlns:a16="http://schemas.microsoft.com/office/drawing/2014/main" id="{BCBDC33C-EB5F-4493-A37B-7B3E4DE84F5E}"/>
              </a:ext>
            </a:extLst>
          </p:cNvPr>
          <p:cNvSpPr>
            <a:spLocks/>
          </p:cNvSpPr>
          <p:nvPr/>
        </p:nvSpPr>
        <p:spPr>
          <a:xfrm>
            <a:off x="425277" y="2463676"/>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1" name="Oval 120">
            <a:extLst>
              <a:ext uri="{FF2B5EF4-FFF2-40B4-BE49-F238E27FC236}">
                <a16:creationId xmlns:a16="http://schemas.microsoft.com/office/drawing/2014/main" id="{3BF2D2D1-24B5-4AD4-8402-50414A2663D2}"/>
              </a:ext>
            </a:extLst>
          </p:cNvPr>
          <p:cNvSpPr>
            <a:spLocks/>
          </p:cNvSpPr>
          <p:nvPr/>
        </p:nvSpPr>
        <p:spPr>
          <a:xfrm>
            <a:off x="425277" y="3149800"/>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2" name="Oval 121">
            <a:extLst>
              <a:ext uri="{FF2B5EF4-FFF2-40B4-BE49-F238E27FC236}">
                <a16:creationId xmlns:a16="http://schemas.microsoft.com/office/drawing/2014/main" id="{B7DBB13D-C331-44EC-8A04-D5D02F169904}"/>
              </a:ext>
            </a:extLst>
          </p:cNvPr>
          <p:cNvSpPr>
            <a:spLocks/>
          </p:cNvSpPr>
          <p:nvPr/>
        </p:nvSpPr>
        <p:spPr>
          <a:xfrm>
            <a:off x="425277" y="3800393"/>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4" name="Oval 123">
            <a:extLst>
              <a:ext uri="{FF2B5EF4-FFF2-40B4-BE49-F238E27FC236}">
                <a16:creationId xmlns:a16="http://schemas.microsoft.com/office/drawing/2014/main" id="{CCCBAB8E-C6E6-498A-B4AA-6AABFEBABAD8}"/>
              </a:ext>
            </a:extLst>
          </p:cNvPr>
          <p:cNvSpPr>
            <a:spLocks/>
          </p:cNvSpPr>
          <p:nvPr/>
        </p:nvSpPr>
        <p:spPr>
          <a:xfrm>
            <a:off x="426068" y="4454522"/>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
        <p:nvSpPr>
          <p:cNvPr id="125" name="Oval 124">
            <a:extLst>
              <a:ext uri="{FF2B5EF4-FFF2-40B4-BE49-F238E27FC236}">
                <a16:creationId xmlns:a16="http://schemas.microsoft.com/office/drawing/2014/main" id="{CA9C68E9-2A8D-4E84-BD53-6BF87A56A8EF}"/>
              </a:ext>
            </a:extLst>
          </p:cNvPr>
          <p:cNvSpPr>
            <a:spLocks/>
          </p:cNvSpPr>
          <p:nvPr/>
        </p:nvSpPr>
        <p:spPr>
          <a:xfrm>
            <a:off x="440387" y="5067741"/>
            <a:ext cx="98197" cy="98197"/>
          </a:xfrm>
          <a:prstGeom prst="ellipse">
            <a:avLst/>
          </a:prstGeom>
          <a:solidFill>
            <a:schemeClr val="bg1"/>
          </a:solidFill>
          <a:ln w="34925">
            <a:solidFill>
              <a:srgbClr val="E7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50">
              <a:solidFill>
                <a:schemeClr val="tx1"/>
              </a:solidFill>
              <a:latin typeface="+mj-lt"/>
            </a:endParaRPr>
          </a:p>
        </p:txBody>
      </p:sp>
    </p:spTree>
    <p:custDataLst>
      <p:tags r:id="rId1"/>
    </p:custDataLst>
    <p:extLst>
      <p:ext uri="{BB962C8B-B14F-4D97-AF65-F5344CB8AC3E}">
        <p14:creationId xmlns:p14="http://schemas.microsoft.com/office/powerpoint/2010/main" val="1176117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CD87D9-5D3C-49C6-903B-F3BF7A16DCFC}"/>
                  </a:ext>
                </a:extLst>
              </p:cNvPr>
              <p:cNvSpPr txBox="1">
                <a:spLocks/>
              </p:cNvSpPr>
              <p:nvPr/>
            </p:nvSpPr>
            <p:spPr>
              <a:xfrm>
                <a:off x="238728" y="1442595"/>
                <a:ext cx="9555479" cy="596097"/>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en-GB" sz="1980" i="1" smtClean="0">
                          <a:solidFill>
                            <a:schemeClr val="tx1"/>
                          </a:solidFill>
                          <a:latin typeface="Cambria Math" panose="02040503050406030204" pitchFamily="18" charset="0"/>
                        </a:rPr>
                        <m:t>𝑓</m:t>
                      </m:r>
                      <m:d>
                        <m:dPr>
                          <m:ctrlPr>
                            <a:rPr lang="en-GB" sz="1980" i="1">
                              <a:solidFill>
                                <a:schemeClr val="tx1"/>
                              </a:solidFill>
                              <a:latin typeface="Cambria Math" panose="02040503050406030204" pitchFamily="18" charset="0"/>
                            </a:rPr>
                          </m:ctrlPr>
                        </m:dPr>
                        <m:e>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1</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2</m:t>
                              </m:r>
                            </m:sub>
                          </m:sSub>
                          <m:r>
                            <a:rPr lang="en-GB" sz="1980" i="1">
                              <a:solidFill>
                                <a:schemeClr val="tx1"/>
                              </a:solidFill>
                              <a:latin typeface="Cambria Math" panose="02040503050406030204" pitchFamily="18" charset="0"/>
                            </a:rPr>
                            <m:t>,</m:t>
                          </m:r>
                          <m:sSub>
                            <m:sSubPr>
                              <m:ctrlPr>
                                <a:rPr lang="en-GB" sz="1980" i="1">
                                  <a:solidFill>
                                    <a:schemeClr val="tx1"/>
                                  </a:solidFill>
                                  <a:latin typeface="Cambria Math" panose="02040503050406030204" pitchFamily="18" charset="0"/>
                                </a:rPr>
                              </m:ctrlPr>
                            </m:sSubPr>
                            <m:e>
                              <m:r>
                                <a:rPr lang="en-GB" sz="1980" i="1">
                                  <a:solidFill>
                                    <a:schemeClr val="tx1"/>
                                  </a:solidFill>
                                  <a:latin typeface="Cambria Math" panose="02040503050406030204" pitchFamily="18" charset="0"/>
                                </a:rPr>
                                <m:t>𝑥</m:t>
                              </m:r>
                            </m:e>
                            <m:sub>
                              <m:r>
                                <a:rPr lang="en-GB" sz="1980" i="1">
                                  <a:solidFill>
                                    <a:schemeClr val="tx1"/>
                                  </a:solidFill>
                                  <a:latin typeface="Cambria Math" panose="02040503050406030204" pitchFamily="18" charset="0"/>
                                </a:rPr>
                                <m:t>3</m:t>
                              </m:r>
                            </m:sub>
                          </m:sSub>
                        </m:e>
                      </m:d>
                      <m:r>
                        <a:rPr lang="en-GB" sz="1980" i="1" smtClean="0">
                          <a:solidFill>
                            <a:schemeClr val="tx1"/>
                          </a:solidFill>
                          <a:latin typeface="Cambria Math" panose="02040503050406030204" pitchFamily="18" charset="0"/>
                        </a:rPr>
                        <m:t>=</m:t>
                      </m:r>
                      <m:sSub>
                        <m:sSubPr>
                          <m:ctrlPr>
                            <a:rPr lang="en-GB" sz="1980" i="1" smtClean="0">
                              <a:solidFill>
                                <a:srgbClr val="A43725"/>
                              </a:solidFill>
                              <a:latin typeface="Cambria Math" panose="02040503050406030204" pitchFamily="18" charset="0"/>
                            </a:rPr>
                          </m:ctrlPr>
                        </m:sSubPr>
                        <m:e>
                          <m:r>
                            <a:rPr lang="en-GB" sz="1980" i="1">
                              <a:solidFill>
                                <a:srgbClr val="A43725"/>
                              </a:solidFill>
                              <a:latin typeface="Cambria Math" panose="02040503050406030204" pitchFamily="18" charset="0"/>
                            </a:rPr>
                            <m:t>𝑓</m:t>
                          </m:r>
                        </m:e>
                        <m:sub>
                          <m:r>
                            <a:rPr lang="en-GB" sz="1980" i="1">
                              <a:solidFill>
                                <a:srgbClr val="A43725"/>
                              </a:solidFill>
                              <a:latin typeface="Cambria Math" panose="02040503050406030204" pitchFamily="18" charset="0"/>
                            </a:rPr>
                            <m:t>3</m:t>
                          </m:r>
                          <m:r>
                            <a:rPr lang="pl-PL" sz="1980" i="1">
                              <a:solidFill>
                                <a:srgbClr val="A43725"/>
                              </a:solidFill>
                              <a:latin typeface="Cambria Math" panose="02040503050406030204" pitchFamily="18" charset="0"/>
                            </a:rPr>
                            <m:t>|12</m:t>
                          </m:r>
                        </m:sub>
                      </m:sSub>
                      <m:d>
                        <m:dPr>
                          <m:ctrlPr>
                            <a:rPr lang="pl-PL" sz="1980" i="1">
                              <a:solidFill>
                                <a:srgbClr val="A43725"/>
                              </a:solidFill>
                              <a:latin typeface="Cambria Math" panose="02040503050406030204" pitchFamily="18" charset="0"/>
                            </a:rPr>
                          </m:ctrlPr>
                        </m:dPr>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3</m:t>
                              </m:r>
                            </m:sub>
                          </m:sSub>
                        </m:e>
                        <m:e>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1</m:t>
                              </m:r>
                            </m:sub>
                          </m:sSub>
                          <m:r>
                            <a:rPr lang="pl-PL" sz="1980" i="1">
                              <a:solidFill>
                                <a:srgbClr val="A43725"/>
                              </a:solidFill>
                              <a:latin typeface="Cambria Math" panose="02040503050406030204" pitchFamily="18" charset="0"/>
                            </a:rPr>
                            <m:t>,</m:t>
                          </m:r>
                          <m:sSub>
                            <m:sSubPr>
                              <m:ctrlPr>
                                <a:rPr lang="pl-PL" sz="1980" i="1">
                                  <a:solidFill>
                                    <a:srgbClr val="A43725"/>
                                  </a:solidFill>
                                  <a:latin typeface="Cambria Math" panose="02040503050406030204" pitchFamily="18" charset="0"/>
                                </a:rPr>
                              </m:ctrlPr>
                            </m:sSubPr>
                            <m:e>
                              <m:r>
                                <a:rPr lang="pl-PL" sz="1980" i="1">
                                  <a:solidFill>
                                    <a:srgbClr val="A43725"/>
                                  </a:solidFill>
                                  <a:latin typeface="Cambria Math" panose="02040503050406030204" pitchFamily="18" charset="0"/>
                                </a:rPr>
                                <m:t>𝑥</m:t>
                              </m:r>
                            </m:e>
                            <m:sub>
                              <m:r>
                                <a:rPr lang="pl-PL" sz="1980" i="1">
                                  <a:solidFill>
                                    <a:srgbClr val="A43725"/>
                                  </a:solidFill>
                                  <a:latin typeface="Cambria Math" panose="02040503050406030204" pitchFamily="18" charset="0"/>
                                </a:rPr>
                                <m:t>2</m:t>
                              </m:r>
                            </m:sub>
                          </m:sSub>
                        </m:e>
                      </m:d>
                      <m:r>
                        <a:rPr lang="pl-PL" sz="1980" i="1">
                          <a:solidFill>
                            <a:schemeClr val="tx1"/>
                          </a:solidFill>
                          <a:latin typeface="Cambria Math" panose="02040503050406030204" pitchFamily="18" charset="0"/>
                        </a:rPr>
                        <m:t>⋅</m:t>
                      </m:r>
                      <m:sSub>
                        <m:sSubPr>
                          <m:ctrlPr>
                            <a:rPr lang="pl-PL" sz="1980" i="1" smtClean="0">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𝑓</m:t>
                          </m:r>
                        </m:e>
                        <m:sub>
                          <m:r>
                            <a:rPr lang="pl-PL" sz="1980" i="1">
                              <a:solidFill>
                                <a:srgbClr val="009BD2"/>
                              </a:solidFill>
                              <a:latin typeface="Cambria Math" panose="02040503050406030204" pitchFamily="18" charset="0"/>
                            </a:rPr>
                            <m:t>2|1</m:t>
                          </m:r>
                        </m:sub>
                      </m:sSub>
                      <m:d>
                        <m:dPr>
                          <m:ctrlPr>
                            <a:rPr lang="pl-PL" sz="1980" i="1">
                              <a:solidFill>
                                <a:srgbClr val="009BD2"/>
                              </a:solidFill>
                              <a:latin typeface="Cambria Math" panose="02040503050406030204" pitchFamily="18" charset="0"/>
                            </a:rPr>
                          </m:ctrlPr>
                        </m:dPr>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2</m:t>
                              </m:r>
                            </m:sub>
                          </m:sSub>
                        </m:e>
                        <m:e>
                          <m:sSub>
                            <m:sSubPr>
                              <m:ctrlPr>
                                <a:rPr lang="pl-PL" sz="1980" i="1">
                                  <a:solidFill>
                                    <a:srgbClr val="009BD2"/>
                                  </a:solidFill>
                                  <a:latin typeface="Cambria Math" panose="02040503050406030204" pitchFamily="18" charset="0"/>
                                </a:rPr>
                              </m:ctrlPr>
                            </m:sSubPr>
                            <m:e>
                              <m:r>
                                <a:rPr lang="pl-PL" sz="1980" i="1">
                                  <a:solidFill>
                                    <a:srgbClr val="009BD2"/>
                                  </a:solidFill>
                                  <a:latin typeface="Cambria Math" panose="02040503050406030204" pitchFamily="18" charset="0"/>
                                </a:rPr>
                                <m:t>𝑥</m:t>
                              </m:r>
                            </m:e>
                            <m:sub>
                              <m:r>
                                <a:rPr lang="pl-PL" sz="1980" i="1">
                                  <a:solidFill>
                                    <a:srgbClr val="009BD2"/>
                                  </a:solidFill>
                                  <a:latin typeface="Cambria Math" panose="02040503050406030204" pitchFamily="18" charset="0"/>
                                </a:rPr>
                                <m:t>1</m:t>
                              </m:r>
                            </m:sub>
                          </m:sSub>
                        </m:e>
                      </m:d>
                      <m:r>
                        <a:rPr lang="pl-PL" sz="1980" i="1">
                          <a:solidFill>
                            <a:schemeClr val="tx1"/>
                          </a:solidFill>
                          <a:latin typeface="Cambria Math" panose="02040503050406030204" pitchFamily="18" charset="0"/>
                        </a:rPr>
                        <m:t>⋅</m:t>
                      </m:r>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𝑓</m:t>
                          </m:r>
                        </m:e>
                        <m:sub>
                          <m:r>
                            <a:rPr lang="pl-PL" sz="1980" i="1">
                              <a:solidFill>
                                <a:schemeClr val="tx1"/>
                              </a:solidFill>
                              <a:latin typeface="Cambria Math" panose="02040503050406030204" pitchFamily="18" charset="0"/>
                            </a:rPr>
                            <m:t>1</m:t>
                          </m:r>
                        </m:sub>
                      </m:sSub>
                      <m:d>
                        <m:dPr>
                          <m:ctrlPr>
                            <a:rPr lang="pl-PL" sz="1980" i="1">
                              <a:solidFill>
                                <a:schemeClr val="tx1"/>
                              </a:solidFill>
                              <a:latin typeface="Cambria Math" panose="02040503050406030204" pitchFamily="18" charset="0"/>
                            </a:rPr>
                          </m:ctrlPr>
                        </m:dPr>
                        <m:e>
                          <m:sSub>
                            <m:sSubPr>
                              <m:ctrlPr>
                                <a:rPr lang="pl-PL" sz="1980" i="1">
                                  <a:solidFill>
                                    <a:schemeClr val="tx1"/>
                                  </a:solidFill>
                                  <a:latin typeface="Cambria Math" panose="02040503050406030204" pitchFamily="18" charset="0"/>
                                </a:rPr>
                              </m:ctrlPr>
                            </m:sSubPr>
                            <m:e>
                              <m:r>
                                <a:rPr lang="pl-PL" sz="1980" i="1">
                                  <a:solidFill>
                                    <a:schemeClr val="tx1"/>
                                  </a:solidFill>
                                  <a:latin typeface="Cambria Math" panose="02040503050406030204" pitchFamily="18" charset="0"/>
                                </a:rPr>
                                <m:t>𝑥</m:t>
                              </m:r>
                            </m:e>
                            <m:sub>
                              <m:r>
                                <a:rPr lang="pl-PL" sz="1980" i="1">
                                  <a:solidFill>
                                    <a:schemeClr val="tx1"/>
                                  </a:solidFill>
                                  <a:latin typeface="Cambria Math" panose="02040503050406030204" pitchFamily="18" charset="0"/>
                                </a:rPr>
                                <m:t>1</m:t>
                              </m:r>
                            </m:sub>
                          </m:sSub>
                        </m:e>
                      </m:d>
                    </m:oMath>
                  </m:oMathPara>
                </a14:m>
                <a:endParaRPr lang="pl-PL" sz="1980" i="1" dirty="0">
                  <a:solidFill>
                    <a:schemeClr val="tx1"/>
                  </a:solidFill>
                  <a:latin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9ECD87D9-5D3C-49C6-903B-F3BF7A16DCFC}"/>
                  </a:ext>
                </a:extLst>
              </p:cNvPr>
              <p:cNvSpPr txBox="1">
                <a:spLocks noRot="1" noChangeAspect="1" noMove="1" noResize="1" noEditPoints="1" noAdjustHandles="1" noChangeArrowheads="1" noChangeShapeType="1" noTextEdit="1"/>
              </p:cNvSpPr>
              <p:nvPr/>
            </p:nvSpPr>
            <p:spPr>
              <a:xfrm>
                <a:off x="238728" y="1442595"/>
                <a:ext cx="9555479" cy="596097"/>
              </a:xfrm>
              <a:prstGeom prst="rect">
                <a:avLst/>
              </a:prstGeom>
              <a:blipFill>
                <a:blip r:embed="rId2"/>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B892002C-0B36-4E73-B240-046E531FC698}"/>
              </a:ext>
            </a:extLst>
          </p:cNvPr>
          <p:cNvSpPr/>
          <p:nvPr/>
        </p:nvSpPr>
        <p:spPr>
          <a:xfrm>
            <a:off x="783343" y="2564784"/>
            <a:ext cx="8828970" cy="2509916"/>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6D598A-FB82-42B3-ABFA-CE6958C724EA}"/>
                  </a:ext>
                </a:extLst>
              </p:cNvPr>
              <p:cNvSpPr txBox="1"/>
              <p:nvPr/>
            </p:nvSpPr>
            <p:spPr>
              <a:xfrm>
                <a:off x="984619" y="2542422"/>
                <a:ext cx="8426418" cy="2453610"/>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smtClean="0">
                          <a:latin typeface="Cambria Math" panose="02040503050406030204" pitchFamily="18" charset="0"/>
                        </a:rPr>
                        <m:t>I</m:t>
                      </m:r>
                      <m:r>
                        <m:rPr>
                          <m:nor/>
                        </m:rPr>
                        <a:rPr lang="pl-PL" sz="1800" dirty="0" smtClean="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𝑓</m:t>
                          </m:r>
                        </m:e>
                        <m:sub>
                          <m:r>
                            <a:rPr lang="pl-PL" sz="1800" i="1">
                              <a:solidFill>
                                <a:srgbClr val="009BD2"/>
                              </a:solidFill>
                              <a:latin typeface="Cambria Math" panose="02040503050406030204" pitchFamily="18" charset="0"/>
                            </a:rPr>
                            <m:t>2|1</m:t>
                          </m:r>
                        </m:sub>
                      </m:sSub>
                      <m:d>
                        <m:dPr>
                          <m:ctrlPr>
                            <a:rPr lang="pl-PL" sz="1800" i="1">
                              <a:solidFill>
                                <a:srgbClr val="009BD2"/>
                              </a:solidFill>
                              <a:latin typeface="Cambria Math" panose="02040503050406030204" pitchFamily="18" charset="0"/>
                            </a:rPr>
                          </m:ctrlPr>
                        </m:dPr>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2</m:t>
                              </m:r>
                            </m:sub>
                          </m:sSub>
                        </m:e>
                        <m:e>
                          <m:sSub>
                            <m:sSubPr>
                              <m:ctrlPr>
                                <a:rPr lang="pl-PL" sz="1800" i="1">
                                  <a:solidFill>
                                    <a:srgbClr val="009BD2"/>
                                  </a:solidFill>
                                  <a:latin typeface="Cambria Math" panose="02040503050406030204" pitchFamily="18" charset="0"/>
                                </a:rPr>
                              </m:ctrlPr>
                            </m:sSubPr>
                            <m:e>
                              <m:r>
                                <a:rPr lang="pl-PL" sz="1800" i="1">
                                  <a:solidFill>
                                    <a:srgbClr val="009BD2"/>
                                  </a:solidFill>
                                  <a:latin typeface="Cambria Math" panose="02040503050406030204" pitchFamily="18" charset="0"/>
                                </a:rPr>
                                <m:t>𝑥</m:t>
                              </m:r>
                            </m:e>
                            <m:sub>
                              <m:r>
                                <a:rPr lang="pl-PL" sz="1800" i="1">
                                  <a:solidFill>
                                    <a:srgbClr val="009BD2"/>
                                  </a:solidFill>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oMath>
                    <m:oMath xmlns:m="http://schemas.openxmlformats.org/officeDocument/2006/math">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𝑓</m:t>
                          </m:r>
                        </m:e>
                        <m:sub>
                          <m:r>
                            <a:rPr lang="pl-PL" sz="1800" i="1">
                              <a:solidFill>
                                <a:srgbClr val="A43725"/>
                              </a:solidFill>
                              <a:latin typeface="Cambria Math" panose="02040503050406030204" pitchFamily="18" charset="0"/>
                            </a:rPr>
                            <m:t>3|12</m:t>
                          </m:r>
                        </m:sub>
                      </m:sSub>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r>
                            <a:rPr lang="pl-PL" sz="1800" i="1">
                              <a:solidFill>
                                <a:srgbClr val="90A723"/>
                              </a:solidFill>
                              <a:latin typeface="Cambria Math" panose="02040503050406030204" pitchFamily="18" charset="0"/>
                            </a:rPr>
                            <m:t>|</m:t>
                          </m:r>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oMath>
                  </m:oMathPara>
                </a14:m>
                <a:endParaRPr lang="pl-PL" sz="1800" dirty="0"/>
              </a:p>
              <a:p>
                <a:pPr marL="0" indent="0">
                  <a:lnSpc>
                    <a:spcPct val="15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m:rPr>
                          <m:nor/>
                        </m:rPr>
                        <a:rPr lang="pl-PL" sz="1800" dirty="0">
                          <a:latin typeface="Cambria Math" panose="02040503050406030204" pitchFamily="18" charset="0"/>
                        </a:rPr>
                        <m:t>II</m:t>
                      </m:r>
                      <m:r>
                        <m:rPr>
                          <m:nor/>
                        </m:rPr>
                        <a:rPr lang="pl-PL" sz="1800" dirty="0">
                          <a:latin typeface="Cambria Math" panose="02040503050406030204" pitchFamily="18" charset="0"/>
                        </a:rPr>
                        <m:t>) </m:t>
                      </m:r>
                    </m:oMath>
                  </m:oMathPara>
                </a14:m>
                <a:endParaRPr lang="pl-PL" sz="1800" dirty="0">
                  <a:latin typeface="Cambria Math" panose="02040503050406030204" pitchFamily="18" charset="0"/>
                </a:endParaRPr>
              </a:p>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𝑓</m:t>
                          </m:r>
                        </m:e>
                        <m:sub>
                          <m:r>
                            <a:rPr lang="pl-PL" sz="1800" i="1">
                              <a:solidFill>
                                <a:srgbClr val="90A723"/>
                              </a:solidFill>
                              <a:latin typeface="Cambria Math" panose="02040503050406030204" pitchFamily="18" charset="0"/>
                            </a:rPr>
                            <m:t>3|2</m:t>
                          </m:r>
                        </m:sub>
                      </m:sSub>
                      <m:d>
                        <m:dPr>
                          <m:ctrlPr>
                            <a:rPr lang="pl-PL" sz="1800" i="1">
                              <a:solidFill>
                                <a:srgbClr val="90A723"/>
                              </a:solidFill>
                              <a:latin typeface="Cambria Math" panose="02040503050406030204" pitchFamily="18" charset="0"/>
                            </a:rPr>
                          </m:ctrlPr>
                        </m:dPr>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3</m:t>
                              </m:r>
                            </m:sub>
                          </m:sSub>
                        </m:e>
                        <m:e>
                          <m:sSub>
                            <m:sSubPr>
                              <m:ctrlPr>
                                <a:rPr lang="pl-PL" sz="1800" i="1">
                                  <a:solidFill>
                                    <a:srgbClr val="90A723"/>
                                  </a:solidFill>
                                  <a:latin typeface="Cambria Math" panose="02040503050406030204" pitchFamily="18" charset="0"/>
                                </a:rPr>
                              </m:ctrlPr>
                            </m:sSubPr>
                            <m:e>
                              <m:r>
                                <a:rPr lang="pl-PL" sz="1800" i="1">
                                  <a:solidFill>
                                    <a:srgbClr val="90A723"/>
                                  </a:solidFill>
                                  <a:latin typeface="Cambria Math" panose="02040503050406030204" pitchFamily="18" charset="0"/>
                                </a:rPr>
                                <m:t>𝑥</m:t>
                              </m:r>
                            </m:e>
                            <m:sub>
                              <m:r>
                                <a:rPr lang="pl-PL" sz="1800" i="1">
                                  <a:solidFill>
                                    <a:srgbClr val="90A723"/>
                                  </a:solidFill>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oMath>
                  </m:oMathPara>
                </a14:m>
                <a:endParaRPr lang="pl-PL" sz="1800" dirty="0"/>
              </a:p>
              <a:p>
                <a:endParaRPr lang="en-GB" sz="1800" dirty="0">
                  <a:latin typeface="+mn-lt"/>
                </a:endParaRPr>
              </a:p>
            </p:txBody>
          </p:sp>
        </mc:Choice>
        <mc:Fallback xmlns="">
          <p:sp>
            <p:nvSpPr>
              <p:cNvPr id="14" name="TextBox 13">
                <a:extLst>
                  <a:ext uri="{FF2B5EF4-FFF2-40B4-BE49-F238E27FC236}">
                    <a16:creationId xmlns:a16="http://schemas.microsoft.com/office/drawing/2014/main" id="{626D598A-FB82-42B3-ABFA-CE6958C724EA}"/>
                  </a:ext>
                </a:extLst>
              </p:cNvPr>
              <p:cNvSpPr txBox="1">
                <a:spLocks noRot="1" noChangeAspect="1" noMove="1" noResize="1" noEditPoints="1" noAdjustHandles="1" noChangeArrowheads="1" noChangeShapeType="1" noTextEdit="1"/>
              </p:cNvSpPr>
              <p:nvPr/>
            </p:nvSpPr>
            <p:spPr>
              <a:xfrm>
                <a:off x="984619" y="2542422"/>
                <a:ext cx="8426418" cy="24536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422DAA-52AB-476B-B809-016E9278051E}"/>
                  </a:ext>
                </a:extLst>
              </p:cNvPr>
              <p:cNvSpPr txBox="1"/>
              <p:nvPr/>
            </p:nvSpPr>
            <p:spPr>
              <a:xfrm>
                <a:off x="0" y="5518665"/>
                <a:ext cx="10308921" cy="1304396"/>
              </a:xfrm>
              <a:prstGeom prst="rect">
                <a:avLst/>
              </a:prstGeom>
              <a:noFill/>
            </p:spPr>
            <p:txBody>
              <a:bodyPr wrap="square">
                <a:spAutoFit/>
              </a:body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r>
                        <a:rPr lang="pl-PL" sz="2000" i="1" smtClean="0">
                          <a:solidFill>
                            <a:schemeClr val="tx1"/>
                          </a:solidFill>
                          <a:latin typeface="Cambria Math" panose="02040503050406030204" pitchFamily="18" charset="0"/>
                        </a:rPr>
                        <m:t>𝑓</m:t>
                      </m:r>
                      <m:d>
                        <m:dPr>
                          <m:ctrlPr>
                            <a:rPr lang="pl-PL" sz="2000" i="1">
                              <a:solidFill>
                                <a:schemeClr val="tx1"/>
                              </a:solidFill>
                              <a:latin typeface="Cambria Math" panose="02040503050406030204" pitchFamily="18" charset="0"/>
                            </a:rPr>
                          </m:ctrlPr>
                        </m:dPr>
                        <m:e>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 </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2</m:t>
                              </m:r>
                            </m:sub>
                          </m:sSub>
                          <m:r>
                            <a:rPr lang="pl-PL" sz="2000" i="1">
                              <a:solidFill>
                                <a:schemeClr val="tx1"/>
                              </a:solidFill>
                              <a:latin typeface="Cambria Math" panose="02040503050406030204" pitchFamily="18" charset="0"/>
                            </a:rPr>
                            <m:t>, </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3</m:t>
                              </m:r>
                            </m:sub>
                          </m:sSub>
                        </m:e>
                      </m:d>
                      <m:r>
                        <a:rPr lang="pl-PL" sz="2000" i="1">
                          <a:solidFill>
                            <a:schemeClr val="tx1"/>
                          </a:solidFill>
                          <a:latin typeface="Cambria Math" panose="02040503050406030204" pitchFamily="18" charset="0"/>
                        </a:rPr>
                        <m:t>=</m:t>
                      </m:r>
                      <m:sSub>
                        <m:sSubPr>
                          <m:ctrlPr>
                            <a:rPr lang="pl-PL" sz="2000" i="1" smtClean="0">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𝑐</m:t>
                          </m:r>
                        </m:e>
                        <m:sub>
                          <m:r>
                            <a:rPr lang="pl-PL" sz="2000" i="1">
                              <a:solidFill>
                                <a:srgbClr val="A43725"/>
                              </a:solidFill>
                              <a:latin typeface="Cambria Math" panose="02040503050406030204" pitchFamily="18" charset="0"/>
                            </a:rPr>
                            <m:t>13;2</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𝐹</m:t>
                              </m:r>
                            </m:e>
                            <m:sub>
                              <m:r>
                                <a:rPr lang="pl-PL" sz="2000" i="1">
                                  <a:solidFill>
                                    <a:srgbClr val="A43725"/>
                                  </a:solidFill>
                                  <a:latin typeface="Cambria Math" panose="02040503050406030204" pitchFamily="18" charset="0"/>
                                </a:rPr>
                                <m:t>1|2</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1</m:t>
                                  </m:r>
                                </m:sub>
                              </m:sSub>
                            </m:e>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2</m:t>
                                  </m:r>
                                </m:sub>
                              </m:sSub>
                            </m:e>
                          </m:d>
                          <m:r>
                            <a:rPr lang="pl-PL" sz="2000" i="1">
                              <a:solidFill>
                                <a:srgbClr val="A43725"/>
                              </a:solidFill>
                              <a:latin typeface="Cambria Math" panose="02040503050406030204" pitchFamily="18" charset="0"/>
                            </a:rPr>
                            <m:t>, </m:t>
                          </m:r>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𝐹</m:t>
                              </m:r>
                            </m:e>
                            <m:sub>
                              <m:r>
                                <a:rPr lang="pl-PL" sz="2000" i="1">
                                  <a:solidFill>
                                    <a:srgbClr val="A43725"/>
                                  </a:solidFill>
                                  <a:latin typeface="Cambria Math" panose="02040503050406030204" pitchFamily="18" charset="0"/>
                                </a:rPr>
                                <m:t>3|2 </m:t>
                              </m:r>
                            </m:sub>
                          </m:sSub>
                          <m:d>
                            <m:dPr>
                              <m:ctrlPr>
                                <a:rPr lang="pl-PL" sz="2000" i="1">
                                  <a:solidFill>
                                    <a:srgbClr val="A43725"/>
                                  </a:solidFill>
                                  <a:latin typeface="Cambria Math" panose="02040503050406030204" pitchFamily="18" charset="0"/>
                                </a:rPr>
                              </m:ctrlPr>
                            </m:dPr>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3</m:t>
                                  </m:r>
                                </m:sub>
                              </m:sSub>
                            </m:e>
                            <m:e>
                              <m:sSub>
                                <m:sSubPr>
                                  <m:ctrlPr>
                                    <a:rPr lang="pl-PL" sz="2000" i="1">
                                      <a:solidFill>
                                        <a:srgbClr val="A43725"/>
                                      </a:solidFill>
                                      <a:latin typeface="Cambria Math" panose="02040503050406030204" pitchFamily="18" charset="0"/>
                                    </a:rPr>
                                  </m:ctrlPr>
                                </m:sSubPr>
                                <m:e>
                                  <m:r>
                                    <a:rPr lang="pl-PL" sz="2000" i="1">
                                      <a:solidFill>
                                        <a:srgbClr val="A43725"/>
                                      </a:solidFill>
                                      <a:latin typeface="Cambria Math" panose="02040503050406030204" pitchFamily="18" charset="0"/>
                                    </a:rPr>
                                    <m:t>𝑥</m:t>
                                  </m:r>
                                </m:e>
                                <m:sub>
                                  <m:r>
                                    <a:rPr lang="pl-PL" sz="2000" i="1">
                                      <a:solidFill>
                                        <a:srgbClr val="A43725"/>
                                      </a:solidFill>
                                      <a:latin typeface="Cambria Math" panose="02040503050406030204" pitchFamily="18" charset="0"/>
                                    </a:rPr>
                                    <m:t>2</m:t>
                                  </m:r>
                                </m:sub>
                              </m:sSub>
                            </m:e>
                          </m:d>
                        </m:e>
                      </m:d>
                      <m:r>
                        <a:rPr lang="pl-PL" sz="2000" i="1">
                          <a:solidFill>
                            <a:schemeClr val="tx1"/>
                          </a:solidFill>
                          <a:latin typeface="Cambria Math" panose="02040503050406030204" pitchFamily="18" charset="0"/>
                        </a:rPr>
                        <m:t>⋅</m:t>
                      </m:r>
                      <m:sSub>
                        <m:sSubPr>
                          <m:ctrlPr>
                            <a:rPr lang="pl-PL" sz="2000" i="1" smtClean="0">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𝑐</m:t>
                          </m:r>
                        </m:e>
                        <m:sub>
                          <m:r>
                            <a:rPr lang="pl-PL" sz="2000" i="1">
                              <a:solidFill>
                                <a:srgbClr val="90A723"/>
                              </a:solidFill>
                              <a:latin typeface="Cambria Math" panose="02040503050406030204" pitchFamily="18" charset="0"/>
                            </a:rPr>
                            <m:t>23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𝐹</m:t>
                              </m:r>
                            </m:e>
                            <m:sub>
                              <m:r>
                                <a:rPr lang="pl-PL" sz="2000" i="1">
                                  <a:solidFill>
                                    <a:srgbClr val="90A723"/>
                                  </a:solidFill>
                                  <a:latin typeface="Cambria Math" panose="02040503050406030204" pitchFamily="18" charset="0"/>
                                </a:rPr>
                                <m:t>2</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2</m:t>
                                  </m:r>
                                </m:sub>
                              </m:sSub>
                            </m:e>
                          </m:d>
                          <m:r>
                            <a:rPr lang="pl-PL" sz="2000" i="1">
                              <a:solidFill>
                                <a:srgbClr val="90A723"/>
                              </a:solidFill>
                              <a:latin typeface="Cambria Math" panose="02040503050406030204" pitchFamily="18" charset="0"/>
                            </a:rPr>
                            <m:t>, </m:t>
                          </m:r>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𝐹</m:t>
                              </m:r>
                            </m:e>
                            <m:sub>
                              <m:r>
                                <a:rPr lang="pl-PL" sz="2000" i="1">
                                  <a:solidFill>
                                    <a:srgbClr val="90A723"/>
                                  </a:solidFill>
                                  <a:latin typeface="Cambria Math" panose="02040503050406030204" pitchFamily="18" charset="0"/>
                                </a:rPr>
                                <m:t>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3</m:t>
                                  </m:r>
                                </m:sub>
                              </m:sSub>
                            </m:e>
                          </m:d>
                        </m:e>
                      </m:d>
                      <m:r>
                        <a:rPr lang="pl-PL" sz="2000" i="1">
                          <a:solidFill>
                            <a:schemeClr val="tx1"/>
                          </a:solidFill>
                          <a:latin typeface="Cambria Math" panose="02040503050406030204" pitchFamily="18" charset="0"/>
                        </a:rPr>
                        <m:t>⋅</m:t>
                      </m:r>
                    </m:oMath>
                    <m:oMath xmlns:m="http://schemas.openxmlformats.org/officeDocument/2006/math">
                      <m:sSub>
                        <m:sSubPr>
                          <m:ctrlPr>
                            <a:rPr lang="pl-PL" sz="2000" i="1" smtClean="0">
                              <a:solidFill>
                                <a:srgbClr val="009BD2"/>
                              </a:solidFill>
                              <a:latin typeface="Cambria Math" panose="02040503050406030204" pitchFamily="18" charset="0"/>
                            </a:rPr>
                          </m:ctrlPr>
                        </m:sSubPr>
                        <m:e>
                          <m:r>
                            <a:rPr lang="pl-PL" sz="2000" b="0" i="1" smtClean="0">
                              <a:solidFill>
                                <a:schemeClr val="bg1"/>
                              </a:solidFill>
                              <a:latin typeface="Cambria Math" panose="02040503050406030204" pitchFamily="18" charset="0"/>
                            </a:rPr>
                            <m:t>𝑎𝑠𝑑𝑎𝑠𝑑𝑎𝑑𝑠𝑎𝑠𝑑</m:t>
                          </m:r>
                          <m:r>
                            <a:rPr lang="pl-PL" sz="2000" i="1">
                              <a:solidFill>
                                <a:srgbClr val="009BD2"/>
                              </a:solidFill>
                              <a:latin typeface="Cambria Math" panose="02040503050406030204" pitchFamily="18" charset="0"/>
                            </a:rPr>
                            <m:t>𝑐</m:t>
                          </m:r>
                        </m:e>
                        <m:sub>
                          <m:r>
                            <a:rPr lang="pl-PL" sz="2000" i="1">
                              <a:solidFill>
                                <a:srgbClr val="009BD2"/>
                              </a:solidFill>
                              <a:latin typeface="Cambria Math" panose="02040503050406030204" pitchFamily="18" charset="0"/>
                            </a:rPr>
                            <m:t>12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𝐹</m:t>
                              </m:r>
                            </m:e>
                            <m:sub>
                              <m:r>
                                <a:rPr lang="pl-PL" sz="2000" i="1">
                                  <a:solidFill>
                                    <a:srgbClr val="009BD2"/>
                                  </a:solidFill>
                                  <a:latin typeface="Cambria Math" panose="02040503050406030204" pitchFamily="18" charset="0"/>
                                </a:rPr>
                                <m:t>1</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1</m:t>
                                  </m:r>
                                </m:sub>
                              </m:sSub>
                            </m:e>
                          </m:d>
                          <m:r>
                            <a:rPr lang="pl-PL" sz="2000" i="1">
                              <a:solidFill>
                                <a:srgbClr val="009BD2"/>
                              </a:solidFill>
                              <a:latin typeface="Cambria Math" panose="02040503050406030204" pitchFamily="18" charset="0"/>
                            </a:rPr>
                            <m:t>, </m:t>
                          </m:r>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𝐹</m:t>
                              </m:r>
                            </m:e>
                            <m:sub>
                              <m:r>
                                <a:rPr lang="pl-PL" sz="2000" i="1">
                                  <a:solidFill>
                                    <a:srgbClr val="009BD2"/>
                                  </a:solidFill>
                                  <a:latin typeface="Cambria Math" panose="02040503050406030204" pitchFamily="18" charset="0"/>
                                </a:rPr>
                                <m:t>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2</m:t>
                                  </m:r>
                                </m:sub>
                              </m:sSub>
                            </m:e>
                          </m:d>
                        </m:e>
                      </m:d>
                      <m:r>
                        <a:rPr lang="pl-PL" sz="2000" i="1">
                          <a:solidFill>
                            <a:schemeClr val="tx1"/>
                          </a:solidFill>
                          <a:latin typeface="Cambria Math" panose="02040503050406030204" pitchFamily="18" charset="0"/>
                        </a:rPr>
                        <m:t>⋅</m:t>
                      </m:r>
                      <m:sSub>
                        <m:sSubPr>
                          <m:ctrlPr>
                            <a:rPr lang="pl-PL" sz="2000" i="1" smtClean="0">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𝑓</m:t>
                          </m:r>
                        </m:e>
                        <m:sub>
                          <m:r>
                            <a:rPr lang="pl-PL" sz="2000" i="1">
                              <a:solidFill>
                                <a:srgbClr val="90A723"/>
                              </a:solidFill>
                              <a:latin typeface="Cambria Math" panose="02040503050406030204" pitchFamily="18" charset="0"/>
                            </a:rPr>
                            <m:t>3</m:t>
                          </m:r>
                        </m:sub>
                      </m:sSub>
                      <m:d>
                        <m:dPr>
                          <m:ctrlPr>
                            <a:rPr lang="pl-PL" sz="2000" i="1">
                              <a:solidFill>
                                <a:srgbClr val="90A723"/>
                              </a:solidFill>
                              <a:latin typeface="Cambria Math" panose="02040503050406030204" pitchFamily="18" charset="0"/>
                            </a:rPr>
                          </m:ctrlPr>
                        </m:dPr>
                        <m:e>
                          <m:sSub>
                            <m:sSubPr>
                              <m:ctrlPr>
                                <a:rPr lang="pl-PL" sz="2000" i="1">
                                  <a:solidFill>
                                    <a:srgbClr val="90A723"/>
                                  </a:solidFill>
                                  <a:latin typeface="Cambria Math" panose="02040503050406030204" pitchFamily="18" charset="0"/>
                                </a:rPr>
                              </m:ctrlPr>
                            </m:sSubPr>
                            <m:e>
                              <m:r>
                                <a:rPr lang="pl-PL" sz="2000" i="1">
                                  <a:solidFill>
                                    <a:srgbClr val="90A723"/>
                                  </a:solidFill>
                                  <a:latin typeface="Cambria Math" panose="02040503050406030204" pitchFamily="18" charset="0"/>
                                </a:rPr>
                                <m:t>𝑥</m:t>
                              </m:r>
                            </m:e>
                            <m:sub>
                              <m:r>
                                <a:rPr lang="pl-PL" sz="2000" i="1">
                                  <a:solidFill>
                                    <a:srgbClr val="90A723"/>
                                  </a:solidFill>
                                  <a:latin typeface="Cambria Math" panose="02040503050406030204" pitchFamily="18" charset="0"/>
                                </a:rPr>
                                <m:t>3</m:t>
                              </m:r>
                            </m:sub>
                          </m:sSub>
                        </m:e>
                      </m:d>
                      <m:r>
                        <a:rPr lang="pl-PL" sz="2000" i="1">
                          <a:solidFill>
                            <a:schemeClr val="tx1"/>
                          </a:solidFill>
                          <a:latin typeface="Cambria Math" panose="02040503050406030204" pitchFamily="18" charset="0"/>
                        </a:rPr>
                        <m:t>⋅</m:t>
                      </m:r>
                      <m:sSub>
                        <m:sSubPr>
                          <m:ctrlPr>
                            <a:rPr lang="pl-PL" sz="2000" i="1" smtClean="0">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𝑓</m:t>
                          </m:r>
                        </m:e>
                        <m:sub>
                          <m:r>
                            <a:rPr lang="pl-PL" sz="2000" i="1">
                              <a:solidFill>
                                <a:srgbClr val="009BD2"/>
                              </a:solidFill>
                              <a:latin typeface="Cambria Math" panose="02040503050406030204" pitchFamily="18" charset="0"/>
                            </a:rPr>
                            <m:t>2</m:t>
                          </m:r>
                        </m:sub>
                      </m:sSub>
                      <m:d>
                        <m:dPr>
                          <m:ctrlPr>
                            <a:rPr lang="pl-PL" sz="2000" i="1">
                              <a:solidFill>
                                <a:srgbClr val="009BD2"/>
                              </a:solidFill>
                              <a:latin typeface="Cambria Math" panose="02040503050406030204" pitchFamily="18" charset="0"/>
                            </a:rPr>
                          </m:ctrlPr>
                        </m:dPr>
                        <m:e>
                          <m:sSub>
                            <m:sSubPr>
                              <m:ctrlPr>
                                <a:rPr lang="pl-PL" sz="2000" i="1">
                                  <a:solidFill>
                                    <a:srgbClr val="009BD2"/>
                                  </a:solidFill>
                                  <a:latin typeface="Cambria Math" panose="02040503050406030204" pitchFamily="18" charset="0"/>
                                </a:rPr>
                              </m:ctrlPr>
                            </m:sSubPr>
                            <m:e>
                              <m:r>
                                <a:rPr lang="pl-PL" sz="2000" i="1">
                                  <a:solidFill>
                                    <a:srgbClr val="009BD2"/>
                                  </a:solidFill>
                                  <a:latin typeface="Cambria Math" panose="02040503050406030204" pitchFamily="18" charset="0"/>
                                </a:rPr>
                                <m:t>𝑥</m:t>
                              </m:r>
                            </m:e>
                            <m:sub>
                              <m:r>
                                <a:rPr lang="pl-PL" sz="2000" i="1">
                                  <a:solidFill>
                                    <a:srgbClr val="009BD2"/>
                                  </a:solidFill>
                                  <a:latin typeface="Cambria Math" panose="02040503050406030204" pitchFamily="18" charset="0"/>
                                </a:rPr>
                                <m:t>2</m:t>
                              </m:r>
                            </m:sub>
                          </m:sSub>
                        </m:e>
                      </m:d>
                      <m:r>
                        <a:rPr lang="pl-PL" sz="2000" i="1">
                          <a:solidFill>
                            <a:schemeClr val="tx1"/>
                          </a:solidFill>
                          <a:latin typeface="Cambria Math" panose="02040503050406030204" pitchFamily="18" charset="0"/>
                        </a:rPr>
                        <m:t>⋅</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𝑓</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m:t>
                      </m:r>
                      <m:sSub>
                        <m:sSubPr>
                          <m:ctrlPr>
                            <a:rPr lang="pl-PL"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𝑥</m:t>
                          </m:r>
                        </m:e>
                        <m:sub>
                          <m:r>
                            <a:rPr lang="pl-PL" sz="2000" i="1">
                              <a:solidFill>
                                <a:schemeClr val="tx1"/>
                              </a:solidFill>
                              <a:latin typeface="Cambria Math" panose="02040503050406030204" pitchFamily="18" charset="0"/>
                            </a:rPr>
                            <m:t>1</m:t>
                          </m:r>
                        </m:sub>
                      </m:sSub>
                      <m:r>
                        <a:rPr lang="pl-PL" sz="2000" i="1">
                          <a:solidFill>
                            <a:schemeClr val="tx1"/>
                          </a:solidFill>
                          <a:latin typeface="Cambria Math" panose="02040503050406030204" pitchFamily="18" charset="0"/>
                        </a:rPr>
                        <m:t>)</m:t>
                      </m:r>
                    </m:oMath>
                  </m:oMathPara>
                </a14:m>
                <a:endParaRPr lang="pl-PL" sz="2000" dirty="0">
                  <a:solidFill>
                    <a:schemeClr val="tx1"/>
                  </a:solidFill>
                </a:endParaRPr>
              </a:p>
            </p:txBody>
          </p:sp>
        </mc:Choice>
        <mc:Fallback xmlns="">
          <p:sp>
            <p:nvSpPr>
              <p:cNvPr id="16" name="TextBox 15">
                <a:extLst>
                  <a:ext uri="{FF2B5EF4-FFF2-40B4-BE49-F238E27FC236}">
                    <a16:creationId xmlns:a16="http://schemas.microsoft.com/office/drawing/2014/main" id="{2E422DAA-52AB-476B-B809-016E9278051E}"/>
                  </a:ext>
                </a:extLst>
              </p:cNvPr>
              <p:cNvSpPr txBox="1">
                <a:spLocks noRot="1" noChangeAspect="1" noMove="1" noResize="1" noEditPoints="1" noAdjustHandles="1" noChangeArrowheads="1" noChangeShapeType="1" noTextEdit="1"/>
              </p:cNvSpPr>
              <p:nvPr/>
            </p:nvSpPr>
            <p:spPr>
              <a:xfrm>
                <a:off x="0" y="5518665"/>
                <a:ext cx="10308921" cy="130439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4646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grpSp>
        <p:nvGrpSpPr>
          <p:cNvPr id="15" name="Group 14">
            <a:extLst>
              <a:ext uri="{FF2B5EF4-FFF2-40B4-BE49-F238E27FC236}">
                <a16:creationId xmlns:a16="http://schemas.microsoft.com/office/drawing/2014/main" id="{18DEB3AA-1083-4941-AEFF-08CD0A4DBFFC}"/>
              </a:ext>
            </a:extLst>
          </p:cNvPr>
          <p:cNvGrpSpPr/>
          <p:nvPr/>
        </p:nvGrpSpPr>
        <p:grpSpPr>
          <a:xfrm>
            <a:off x="420624" y="2840882"/>
            <a:ext cx="9517366" cy="3399753"/>
            <a:chOff x="252734" y="1853524"/>
            <a:chExt cx="9517366" cy="339975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61478B-649B-471E-B075-60D4D76C54FD}"/>
                    </a:ext>
                  </a:extLst>
                </p:cNvPr>
                <p:cNvSpPr txBox="1"/>
                <p:nvPr/>
              </p:nvSpPr>
              <p:spPr>
                <a:xfrm>
                  <a:off x="252735" y="1853524"/>
                  <a:ext cx="9364628"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4D3C2F"/>
                          </a:solidFill>
                          <a:latin typeface="Cambria Math" panose="02040503050406030204" pitchFamily="18" charset="0"/>
                        </a:rPr>
                        <m:t>𝑓</m:t>
                      </m:r>
                      <m:d>
                        <m:dPr>
                          <m:ctrlPr>
                            <a:rPr lang="pl-PL" sz="1800" i="1">
                              <a:solidFill>
                                <a:srgbClr val="4D3C2F"/>
                              </a:solidFill>
                              <a:latin typeface="Cambria Math" panose="02040503050406030204" pitchFamily="18" charset="0"/>
                            </a:rPr>
                          </m:ctrlPr>
                        </m:dPr>
                        <m:e>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1</m:t>
                              </m:r>
                            </m:sub>
                          </m:sSub>
                          <m:r>
                            <a:rPr lang="pl-PL" sz="1800" i="1">
                              <a:solidFill>
                                <a:srgbClr val="4D3C2F"/>
                              </a:solidFill>
                              <a:latin typeface="Cambria Math" panose="02040503050406030204" pitchFamily="18" charset="0"/>
                            </a:rPr>
                            <m:t>, </m:t>
                          </m:r>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2</m:t>
                              </m:r>
                            </m:sub>
                          </m:sSub>
                          <m:r>
                            <a:rPr lang="pl-PL" sz="1800" i="1">
                              <a:solidFill>
                                <a:srgbClr val="4D3C2F"/>
                              </a:solidFill>
                              <a:latin typeface="Cambria Math" panose="02040503050406030204" pitchFamily="18" charset="0"/>
                            </a:rPr>
                            <m:t>, </m:t>
                          </m:r>
                          <m:sSub>
                            <m:sSubPr>
                              <m:ctrlPr>
                                <a:rPr lang="pl-PL" sz="1800" i="1">
                                  <a:solidFill>
                                    <a:srgbClr val="4D3C2F"/>
                                  </a:solidFill>
                                  <a:latin typeface="Cambria Math" panose="02040503050406030204" pitchFamily="18" charset="0"/>
                                </a:rPr>
                              </m:ctrlPr>
                            </m:sSubPr>
                            <m:e>
                              <m:r>
                                <a:rPr lang="pl-PL" sz="1800" i="1">
                                  <a:solidFill>
                                    <a:srgbClr val="4D3C2F"/>
                                  </a:solidFill>
                                  <a:latin typeface="Cambria Math" panose="02040503050406030204" pitchFamily="18" charset="0"/>
                                </a:rPr>
                                <m:t>𝑥</m:t>
                              </m:r>
                            </m:e>
                            <m:sub>
                              <m:r>
                                <a:rPr lang="pl-PL" sz="1800" i="1">
                                  <a:solidFill>
                                    <a:srgbClr val="4D3C2F"/>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3|2 </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b="0" i="1" smtClean="0">
                              <a:latin typeface="Cambria Math" panose="02040503050406030204" pitchFamily="18" charset="0"/>
                            </a:rPr>
                            <m:t>;</m:t>
                          </m:r>
                          <m:sSub>
                            <m:sSubPr>
                              <m:ctrlPr>
                                <a:rPr lang="pl-PL" sz="1800" b="0" i="1" smtClean="0">
                                  <a:latin typeface="Cambria Math" panose="02040503050406030204" pitchFamily="18" charset="0"/>
                                </a:rPr>
                              </m:ctrlPr>
                            </m:sSubPr>
                            <m:e>
                              <m:r>
                                <a:rPr lang="pl-PL" sz="1800" b="0" i="1" smtClean="0">
                                  <a:latin typeface="Cambria Math" panose="02040503050406030204" pitchFamily="18" charset="0"/>
                                </a:rPr>
                                <m:t>𝑥</m:t>
                              </m:r>
                            </m:e>
                            <m:sub>
                              <m:r>
                                <a:rPr lang="pl-PL" sz="1800" b="0" i="1" smtClean="0">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b="0" i="1" smtClean="0">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𝑎𝑠𝑑𝑎𝑠𝑑𝑎𝑑𝑠</m:t>
                      </m:r>
                      <m:r>
                        <a:rPr lang="pl-PL" sz="1800" b="0" i="1" smtClean="0">
                          <a:solidFill>
                            <a:schemeClr val="bg1"/>
                          </a:solidFill>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E161478B-649B-471E-B075-60D4D76C54FD}"/>
                    </a:ext>
                  </a:extLst>
                </p:cNvPr>
                <p:cNvSpPr txBox="1">
                  <a:spLocks noRot="1" noChangeAspect="1" noMove="1" noResize="1" noEditPoints="1" noAdjustHandles="1" noChangeArrowheads="1" noChangeShapeType="1" noTextEdit="1"/>
                </p:cNvSpPr>
                <p:nvPr/>
              </p:nvSpPr>
              <p:spPr>
                <a:xfrm>
                  <a:off x="252735" y="1853524"/>
                  <a:ext cx="9364628" cy="990271"/>
                </a:xfrm>
                <a:prstGeom prst="rect">
                  <a:avLst/>
                </a:prstGeom>
                <a:blipFill>
                  <a:blip r:embed="rId5"/>
                  <a:stretch>
                    <a:fillRect l="-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3EB92E-75A9-48E6-A3D7-013A87BAA2BD}"/>
                    </a:ext>
                  </a:extLst>
                </p:cNvPr>
                <p:cNvSpPr txBox="1"/>
                <p:nvPr/>
              </p:nvSpPr>
              <p:spPr>
                <a:xfrm>
                  <a:off x="257785" y="3058265"/>
                  <a:ext cx="9354528"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3A578A"/>
                          </a:solidFill>
                          <a:latin typeface="Cambria Math" panose="02040503050406030204" pitchFamily="18" charset="0"/>
                        </a:rPr>
                        <m:t>𝑓</m:t>
                      </m:r>
                      <m:d>
                        <m:dPr>
                          <m:ctrlPr>
                            <a:rPr lang="pl-PL" sz="1800" i="1">
                              <a:solidFill>
                                <a:srgbClr val="3A578A"/>
                              </a:solidFill>
                              <a:latin typeface="Cambria Math" panose="02040503050406030204" pitchFamily="18" charset="0"/>
                            </a:rPr>
                          </m:ctrlPr>
                        </m:dPr>
                        <m:e>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1</m:t>
                              </m:r>
                            </m:sub>
                          </m:sSub>
                          <m:r>
                            <a:rPr lang="pl-PL" sz="1800" i="1">
                              <a:solidFill>
                                <a:srgbClr val="3A578A"/>
                              </a:solidFill>
                              <a:latin typeface="Cambria Math" panose="02040503050406030204" pitchFamily="18" charset="0"/>
                            </a:rPr>
                            <m:t>, </m:t>
                          </m:r>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2</m:t>
                              </m:r>
                            </m:sub>
                          </m:sSub>
                          <m:r>
                            <a:rPr lang="pl-PL" sz="1800" i="1">
                              <a:solidFill>
                                <a:srgbClr val="3A578A"/>
                              </a:solidFill>
                              <a:latin typeface="Cambria Math" panose="02040503050406030204" pitchFamily="18" charset="0"/>
                            </a:rPr>
                            <m:t>, </m:t>
                          </m:r>
                          <m:sSub>
                            <m:sSubPr>
                              <m:ctrlPr>
                                <a:rPr lang="pl-PL" sz="1800" i="1">
                                  <a:solidFill>
                                    <a:srgbClr val="3A578A"/>
                                  </a:solidFill>
                                  <a:latin typeface="Cambria Math" panose="02040503050406030204" pitchFamily="18" charset="0"/>
                                </a:rPr>
                              </m:ctrlPr>
                            </m:sSubPr>
                            <m:e>
                              <m:r>
                                <a:rPr lang="pl-PL" sz="1800" i="1">
                                  <a:solidFill>
                                    <a:srgbClr val="3A578A"/>
                                  </a:solidFill>
                                  <a:latin typeface="Cambria Math" panose="02040503050406030204" pitchFamily="18" charset="0"/>
                                </a:rPr>
                                <m:t>𝑥</m:t>
                              </m:r>
                            </m:e>
                            <m:sub>
                              <m:r>
                                <a:rPr lang="pl-PL" sz="1800" i="1">
                                  <a:solidFill>
                                    <a:srgbClr val="3A578A"/>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𝑎𝑠𝑑𝑎𝑠𝑑𝑎𝑠𝑑𝑎𝑠</m:t>
                      </m:r>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B3EB92E-75A9-48E6-A3D7-013A87BAA2BD}"/>
                    </a:ext>
                  </a:extLst>
                </p:cNvPr>
                <p:cNvSpPr txBox="1">
                  <a:spLocks noRot="1" noChangeAspect="1" noMove="1" noResize="1" noEditPoints="1" noAdjustHandles="1" noChangeArrowheads="1" noChangeShapeType="1" noTextEdit="1"/>
                </p:cNvSpPr>
                <p:nvPr/>
              </p:nvSpPr>
              <p:spPr>
                <a:xfrm>
                  <a:off x="257785" y="3058265"/>
                  <a:ext cx="9354528" cy="990271"/>
                </a:xfrm>
                <a:prstGeom prst="rect">
                  <a:avLst/>
                </a:prstGeom>
                <a:blipFill>
                  <a:blip r:embed="rId6"/>
                  <a:stretch>
                    <a:fillRect l="-4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991D2F-82CA-4B14-9558-D2390F052E1F}"/>
                    </a:ext>
                  </a:extLst>
                </p:cNvPr>
                <p:cNvSpPr txBox="1"/>
                <p:nvPr/>
              </p:nvSpPr>
              <p:spPr>
                <a:xfrm>
                  <a:off x="252734" y="4263006"/>
                  <a:ext cx="9517366" cy="990271"/>
                </a:xfrm>
                <a:prstGeom prst="rect">
                  <a:avLst/>
                </a:prstGeom>
                <a:noFill/>
              </p:spPr>
              <p:txBody>
                <a:bodyPr wrap="square">
                  <a:spAutoFit/>
                </a:bodyPr>
                <a:lstStyle/>
                <a:p>
                  <a:pPr marL="285750" indent="-285750">
                    <a:lnSpc>
                      <a:spcPct val="150000"/>
                    </a:lnSpc>
                    <a:buClr>
                      <a:srgbClr val="A43725"/>
                    </a:buClr>
                    <a:buFont typeface="Arial" panose="020B0604020202020204" pitchFamily="34" charset="0"/>
                    <a:buChar char="•"/>
                  </a:pPr>
                  <a14:m>
                    <m:oMath xmlns:m="http://schemas.openxmlformats.org/officeDocument/2006/math">
                      <m:r>
                        <a:rPr lang="pl-PL" sz="1800" i="1" smtClean="0">
                          <a:solidFill>
                            <a:srgbClr val="A43725"/>
                          </a:solidFill>
                          <a:latin typeface="Cambria Math" panose="02040503050406030204" pitchFamily="18" charset="0"/>
                        </a:rPr>
                        <m:t>𝑓</m:t>
                      </m:r>
                      <m:d>
                        <m:dPr>
                          <m:ctrlPr>
                            <a:rPr lang="pl-PL" sz="1800" i="1">
                              <a:solidFill>
                                <a:srgbClr val="A43725"/>
                              </a:solidFill>
                              <a:latin typeface="Cambria Math" panose="02040503050406030204" pitchFamily="18" charset="0"/>
                            </a:rPr>
                          </m:ctrlPr>
                        </m:dPr>
                        <m:e>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1</m:t>
                              </m:r>
                            </m:sub>
                          </m:sSub>
                          <m:r>
                            <a:rPr lang="pl-PL" sz="1800" i="1">
                              <a:solidFill>
                                <a:srgbClr val="A43725"/>
                              </a:solidFill>
                              <a:latin typeface="Cambria Math" panose="02040503050406030204" pitchFamily="18" charset="0"/>
                            </a:rPr>
                            <m:t>, </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2</m:t>
                              </m:r>
                            </m:sub>
                          </m:sSub>
                          <m:r>
                            <a:rPr lang="pl-PL" sz="1800" i="1">
                              <a:solidFill>
                                <a:srgbClr val="A43725"/>
                              </a:solidFill>
                              <a:latin typeface="Cambria Math" panose="02040503050406030204" pitchFamily="18" charset="0"/>
                            </a:rPr>
                            <m:t>, </m:t>
                          </m:r>
                          <m:sSub>
                            <m:sSubPr>
                              <m:ctrlPr>
                                <a:rPr lang="pl-PL" sz="1800" i="1">
                                  <a:solidFill>
                                    <a:srgbClr val="A43725"/>
                                  </a:solidFill>
                                  <a:latin typeface="Cambria Math" panose="02040503050406030204" pitchFamily="18" charset="0"/>
                                </a:rPr>
                              </m:ctrlPr>
                            </m:sSubPr>
                            <m:e>
                              <m:r>
                                <a:rPr lang="pl-PL" sz="1800" i="1">
                                  <a:solidFill>
                                    <a:srgbClr val="A43725"/>
                                  </a:solidFill>
                                  <a:latin typeface="Cambria Math" panose="02040503050406030204" pitchFamily="18" charset="0"/>
                                </a:rPr>
                                <m:t>𝑥</m:t>
                              </m:r>
                            </m:e>
                            <m:sub>
                              <m:r>
                                <a:rPr lang="pl-PL" sz="1800" i="1">
                                  <a:solidFill>
                                    <a:srgbClr val="A43725"/>
                                  </a:solidFill>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23;1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𝑐</m:t>
                          </m:r>
                        </m:e>
                        <m:sub>
                          <m:r>
                            <a:rPr lang="pl-PL" sz="1800" i="1">
                              <a:latin typeface="Cambria Math" panose="02040503050406030204" pitchFamily="18" charset="0"/>
                            </a:rPr>
                            <m:t>12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r>
                            <a:rPr lang="pl-PL" sz="1800" i="1">
                              <a:latin typeface="Cambria Math" panose="02040503050406030204" pitchFamily="18" charset="0"/>
                            </a:rPr>
                            <m:t>, </m:t>
                          </m:r>
                          <m:sSub>
                            <m:sSubPr>
                              <m:ctrlPr>
                                <a:rPr lang="pl-PL" sz="1800" i="1">
                                  <a:latin typeface="Cambria Math" panose="02040503050406030204" pitchFamily="18" charset="0"/>
                                </a:rPr>
                              </m:ctrlPr>
                            </m:sSubPr>
                            <m:e>
                              <m:r>
                                <a:rPr lang="pl-PL" sz="1800" i="1">
                                  <a:latin typeface="Cambria Math" panose="02040503050406030204" pitchFamily="18" charset="0"/>
                                </a:rPr>
                                <m:t>𝐹</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e>
                      </m:d>
                      <m:r>
                        <a:rPr lang="pl-PL" sz="1800" i="1">
                          <a:latin typeface="Cambria Math" panose="02040503050406030204" pitchFamily="18" charset="0"/>
                        </a:rPr>
                        <m:t>⋅</m:t>
                      </m:r>
                    </m:oMath>
                  </a14:m>
                  <a:br>
                    <a:rPr lang="pl-PL" sz="1800" i="1" dirty="0">
                      <a:latin typeface="Cambria Math" panose="02040503050406030204" pitchFamily="18" charset="0"/>
                    </a:rPr>
                  </a:br>
                  <a14:m>
                    <m:oMath xmlns:m="http://schemas.openxmlformats.org/officeDocument/2006/math">
                      <m:r>
                        <a:rPr lang="pl-PL" sz="1800" b="0" i="1" smtClean="0">
                          <a:solidFill>
                            <a:schemeClr val="bg1"/>
                          </a:solidFill>
                          <a:latin typeface="Cambria Math" panose="02040503050406030204" pitchFamily="18" charset="0"/>
                        </a:rPr>
                        <m:t>𝑎𝑠𝑑𝑓𝑎𝑠𝑑𝑎𝑠𝑑𝑎</m:t>
                      </m:r>
                      <m:r>
                        <a:rPr lang="pl-PL" sz="1800" b="0" i="1" smtClean="0">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3</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3</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2</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2</m:t>
                              </m:r>
                            </m:sub>
                          </m:sSub>
                        </m:e>
                      </m:d>
                      <m:r>
                        <a:rPr lang="pl-PL" sz="1800" i="1">
                          <a:latin typeface="Cambria Math" panose="02040503050406030204" pitchFamily="18" charset="0"/>
                        </a:rPr>
                        <m:t>⋅</m:t>
                      </m:r>
                      <m:sSub>
                        <m:sSubPr>
                          <m:ctrlPr>
                            <a:rPr lang="pl-PL" sz="1800" i="1">
                              <a:latin typeface="Cambria Math" panose="02040503050406030204" pitchFamily="18" charset="0"/>
                            </a:rPr>
                          </m:ctrlPr>
                        </m:sSubPr>
                        <m:e>
                          <m:r>
                            <a:rPr lang="pl-PL" sz="1800" i="1">
                              <a:latin typeface="Cambria Math" panose="02040503050406030204" pitchFamily="18" charset="0"/>
                            </a:rPr>
                            <m:t>𝑓</m:t>
                          </m:r>
                        </m:e>
                        <m:sub>
                          <m:r>
                            <a:rPr lang="pl-PL" sz="1800" i="1">
                              <a:latin typeface="Cambria Math" panose="02040503050406030204" pitchFamily="18" charset="0"/>
                            </a:rPr>
                            <m:t>1</m:t>
                          </m:r>
                        </m:sub>
                      </m:sSub>
                      <m:d>
                        <m:dPr>
                          <m:ctrlPr>
                            <a:rPr lang="pl-PL" sz="1800" i="1">
                              <a:latin typeface="Cambria Math" panose="02040503050406030204" pitchFamily="18" charset="0"/>
                            </a:rPr>
                          </m:ctrlPr>
                        </m:dPr>
                        <m:e>
                          <m:sSub>
                            <m:sSubPr>
                              <m:ctrlPr>
                                <a:rPr lang="pl-PL" sz="1800" i="1">
                                  <a:latin typeface="Cambria Math" panose="02040503050406030204" pitchFamily="18" charset="0"/>
                                </a:rPr>
                              </m:ctrlPr>
                            </m:sSubPr>
                            <m:e>
                              <m:r>
                                <a:rPr lang="pl-PL" sz="1800" i="1">
                                  <a:latin typeface="Cambria Math" panose="02040503050406030204" pitchFamily="18" charset="0"/>
                                </a:rPr>
                                <m:t>𝑥</m:t>
                              </m:r>
                            </m:e>
                            <m:sub>
                              <m:r>
                                <a:rPr lang="pl-PL" sz="1800" i="1">
                                  <a:latin typeface="Cambria Math" panose="02040503050406030204" pitchFamily="18" charset="0"/>
                                </a:rPr>
                                <m:t>1</m:t>
                              </m:r>
                            </m:sub>
                          </m:sSub>
                        </m:e>
                      </m:d>
                    </m:oMath>
                  </a14:m>
                  <a:endParaRPr lang="pl-PL" sz="1800" dirty="0"/>
                </a:p>
              </p:txBody>
            </p:sp>
          </mc:Choice>
          <mc:Fallback xmlns="">
            <p:sp>
              <p:nvSpPr>
                <p:cNvPr id="13" name="TextBox 12">
                  <a:extLst>
                    <a:ext uri="{FF2B5EF4-FFF2-40B4-BE49-F238E27FC236}">
                      <a16:creationId xmlns:a16="http://schemas.microsoft.com/office/drawing/2014/main" id="{13991D2F-82CA-4B14-9558-D2390F052E1F}"/>
                    </a:ext>
                  </a:extLst>
                </p:cNvPr>
                <p:cNvSpPr txBox="1">
                  <a:spLocks noRot="1" noChangeAspect="1" noMove="1" noResize="1" noEditPoints="1" noAdjustHandles="1" noChangeArrowheads="1" noChangeShapeType="1" noTextEdit="1"/>
                </p:cNvSpPr>
                <p:nvPr/>
              </p:nvSpPr>
              <p:spPr>
                <a:xfrm>
                  <a:off x="252734" y="4263006"/>
                  <a:ext cx="9517366" cy="990271"/>
                </a:xfrm>
                <a:prstGeom prst="rect">
                  <a:avLst/>
                </a:prstGeom>
                <a:blipFill>
                  <a:blip r:embed="rId7"/>
                  <a:stretch>
                    <a:fillRect l="-384"/>
                  </a:stretch>
                </a:blipFill>
              </p:spPr>
              <p:txBody>
                <a:bodyPr/>
                <a:lstStyle/>
                <a:p>
                  <a:r>
                    <a:rPr lang="en-GB">
                      <a:noFill/>
                    </a:rPr>
                    <a:t> </a:t>
                  </a:r>
                </a:p>
              </p:txBody>
            </p:sp>
          </mc:Fallback>
        </mc:AlternateContent>
      </p:grpSp>
      <p:sp>
        <p:nvSpPr>
          <p:cNvPr id="21" name="TextBox 20">
            <a:extLst>
              <a:ext uri="{FF2B5EF4-FFF2-40B4-BE49-F238E27FC236}">
                <a16:creationId xmlns:a16="http://schemas.microsoft.com/office/drawing/2014/main" id="{E02A92A7-602D-4DE0-94B6-B7C929196CC4}"/>
              </a:ext>
            </a:extLst>
          </p:cNvPr>
          <p:cNvSpPr txBox="1">
            <a:spLocks/>
          </p:cNvSpPr>
          <p:nvPr/>
        </p:nvSpPr>
        <p:spPr>
          <a:xfrm>
            <a:off x="1179190" y="1886843"/>
            <a:ext cx="3645076" cy="42314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Którą </a:t>
            </a:r>
            <a:r>
              <a:rPr lang="pl-PL" sz="1600" dirty="0" err="1"/>
              <a:t>Pair</a:t>
            </a:r>
            <a:r>
              <a:rPr lang="pl-PL" sz="1600" dirty="0"/>
              <a:t> Copula Construction wybrać?</a:t>
            </a:r>
            <a:endParaRPr lang="en-US" sz="1600" dirty="0"/>
          </a:p>
        </p:txBody>
      </p:sp>
      <p:sp>
        <p:nvSpPr>
          <p:cNvPr id="22" name="Rectangle: Rounded Corners 21">
            <a:extLst>
              <a:ext uri="{FF2B5EF4-FFF2-40B4-BE49-F238E27FC236}">
                <a16:creationId xmlns:a16="http://schemas.microsoft.com/office/drawing/2014/main" id="{4E5DDF54-D5FA-4E9C-8AE5-F425B2C1580C}"/>
              </a:ext>
            </a:extLst>
          </p:cNvPr>
          <p:cNvSpPr/>
          <p:nvPr/>
        </p:nvSpPr>
        <p:spPr>
          <a:xfrm>
            <a:off x="527975" y="1655313"/>
            <a:ext cx="4196221" cy="77257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grpSp>
        <p:nvGrpSpPr>
          <p:cNvPr id="12" name="Group 11">
            <a:extLst>
              <a:ext uri="{FF2B5EF4-FFF2-40B4-BE49-F238E27FC236}">
                <a16:creationId xmlns:a16="http://schemas.microsoft.com/office/drawing/2014/main" id="{D708AEAC-B357-401D-8B77-CBD49D8C35A1}"/>
              </a:ext>
            </a:extLst>
          </p:cNvPr>
          <p:cNvGrpSpPr>
            <a:grpSpLocks noChangeAspect="1"/>
          </p:cNvGrpSpPr>
          <p:nvPr>
            <p:custDataLst>
              <p:tags r:id="rId1"/>
            </p:custDataLst>
          </p:nvPr>
        </p:nvGrpSpPr>
        <p:grpSpPr>
          <a:xfrm>
            <a:off x="527975" y="1709831"/>
            <a:ext cx="651215" cy="651215"/>
            <a:chOff x="63500" y="527050"/>
            <a:chExt cx="2438400" cy="2438400"/>
          </a:xfrm>
        </p:grpSpPr>
        <p:pic>
          <p:nvPicPr>
            <p:cNvPr id="14" name="Graphic 2 [0]" hidden="1">
              <a:extLst>
                <a:ext uri="{FF2B5EF4-FFF2-40B4-BE49-F238E27FC236}">
                  <a16:creationId xmlns:a16="http://schemas.microsoft.com/office/drawing/2014/main" id="{F6C8F763-D2F1-4322-8862-3F3B43FE24A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00" y="527050"/>
              <a:ext cx="2438400" cy="2438400"/>
            </a:xfrm>
            <a:prstGeom prst="rect">
              <a:avLst/>
            </a:prstGeom>
          </p:spPr>
        </p:pic>
        <p:pic>
          <p:nvPicPr>
            <p:cNvPr id="16" name="Graphic 4 [1]">
              <a:extLst>
                <a:ext uri="{FF2B5EF4-FFF2-40B4-BE49-F238E27FC236}">
                  <a16:creationId xmlns:a16="http://schemas.microsoft.com/office/drawing/2014/main" id="{DC110495-B1AC-4D67-8EE8-AA8EEDC4F93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00" y="527050"/>
              <a:ext cx="2438400" cy="2438400"/>
            </a:xfrm>
            <a:prstGeom prst="rect">
              <a:avLst/>
            </a:prstGeom>
          </p:spPr>
        </p:pic>
      </p:grpSp>
    </p:spTree>
    <p:extLst>
      <p:ext uri="{BB962C8B-B14F-4D97-AF65-F5344CB8AC3E}">
        <p14:creationId xmlns:p14="http://schemas.microsoft.com/office/powerpoint/2010/main" val="3742394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2" name="Oval 11">
            <a:extLst>
              <a:ext uri="{FF2B5EF4-FFF2-40B4-BE49-F238E27FC236}">
                <a16:creationId xmlns:a16="http://schemas.microsoft.com/office/drawing/2014/main" id="{E9C4758F-5870-4F7F-9829-F430A2CDBA81}"/>
              </a:ext>
            </a:extLst>
          </p:cNvPr>
          <p:cNvSpPr/>
          <p:nvPr/>
        </p:nvSpPr>
        <p:spPr>
          <a:xfrm>
            <a:off x="544614" y="4164476"/>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1</a:t>
            </a:r>
            <a:endParaRPr lang="en-GB" dirty="0">
              <a:solidFill>
                <a:srgbClr val="4D3C2F"/>
              </a:solidFill>
            </a:endParaRPr>
          </a:p>
        </p:txBody>
      </p:sp>
      <p:sp>
        <p:nvSpPr>
          <p:cNvPr id="14" name="Oval 13">
            <a:extLst>
              <a:ext uri="{FF2B5EF4-FFF2-40B4-BE49-F238E27FC236}">
                <a16:creationId xmlns:a16="http://schemas.microsoft.com/office/drawing/2014/main" id="{92A47BDC-DBDA-431D-A73A-B086C57A9093}"/>
              </a:ext>
            </a:extLst>
          </p:cNvPr>
          <p:cNvSpPr/>
          <p:nvPr/>
        </p:nvSpPr>
        <p:spPr>
          <a:xfrm>
            <a:off x="1824963" y="3692736"/>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2</a:t>
            </a:r>
            <a:endParaRPr lang="en-GB" dirty="0">
              <a:solidFill>
                <a:srgbClr val="4D3C2F"/>
              </a:solidFill>
            </a:endParaRPr>
          </a:p>
        </p:txBody>
      </p:sp>
      <p:sp>
        <p:nvSpPr>
          <p:cNvPr id="16" name="Oval 15">
            <a:extLst>
              <a:ext uri="{FF2B5EF4-FFF2-40B4-BE49-F238E27FC236}">
                <a16:creationId xmlns:a16="http://schemas.microsoft.com/office/drawing/2014/main" id="{4F22388D-7F1D-4BC2-B0AE-7BF318D522FE}"/>
              </a:ext>
            </a:extLst>
          </p:cNvPr>
          <p:cNvSpPr/>
          <p:nvPr/>
        </p:nvSpPr>
        <p:spPr>
          <a:xfrm>
            <a:off x="2548353" y="4104215"/>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3</a:t>
            </a:r>
            <a:endParaRPr lang="en-GB" dirty="0">
              <a:solidFill>
                <a:srgbClr val="4D3C2F"/>
              </a:solidFill>
            </a:endParaRPr>
          </a:p>
        </p:txBody>
      </p:sp>
      <p:cxnSp>
        <p:nvCxnSpPr>
          <p:cNvPr id="17" name="Straight Connector 16">
            <a:extLst>
              <a:ext uri="{FF2B5EF4-FFF2-40B4-BE49-F238E27FC236}">
                <a16:creationId xmlns:a16="http://schemas.microsoft.com/office/drawing/2014/main" id="{E10EBB96-3EAD-4900-9531-D8D9CDCA724E}"/>
              </a:ext>
            </a:extLst>
          </p:cNvPr>
          <p:cNvCxnSpPr>
            <a:cxnSpLocks/>
            <a:stCxn id="16" idx="1"/>
            <a:endCxn id="14" idx="6"/>
          </p:cNvCxnSpPr>
          <p:nvPr/>
        </p:nvCxnSpPr>
        <p:spPr>
          <a:xfrm flipH="1" flipV="1">
            <a:off x="2236442" y="3898476"/>
            <a:ext cx="372171" cy="265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733C5C-1244-4EE5-AA2B-72265124D5D5}"/>
              </a:ext>
            </a:extLst>
          </p:cNvPr>
          <p:cNvCxnSpPr>
            <a:cxnSpLocks/>
            <a:stCxn id="14" idx="2"/>
            <a:endCxn id="12" idx="7"/>
          </p:cNvCxnSpPr>
          <p:nvPr/>
        </p:nvCxnSpPr>
        <p:spPr>
          <a:xfrm flipH="1">
            <a:off x="895833" y="3898476"/>
            <a:ext cx="929130" cy="3262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6089598-9583-4D2F-8493-1EF1C246F036}"/>
                  </a:ext>
                </a:extLst>
              </p:cNvPr>
              <p:cNvSpPr txBox="1"/>
              <p:nvPr/>
            </p:nvSpPr>
            <p:spPr>
              <a:xfrm>
                <a:off x="1148978" y="3752028"/>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m:t>
                          </m:r>
                        </m:sub>
                      </m:sSub>
                    </m:oMath>
                  </m:oMathPara>
                </a14:m>
                <a:endParaRPr lang="en-GB" dirty="0"/>
              </a:p>
            </p:txBody>
          </p:sp>
        </mc:Choice>
        <mc:Fallback xmlns="">
          <p:sp>
            <p:nvSpPr>
              <p:cNvPr id="32" name="TextBox 31">
                <a:extLst>
                  <a:ext uri="{FF2B5EF4-FFF2-40B4-BE49-F238E27FC236}">
                    <a16:creationId xmlns:a16="http://schemas.microsoft.com/office/drawing/2014/main" id="{C6089598-9583-4D2F-8493-1EF1C246F036}"/>
                  </a:ext>
                </a:extLst>
              </p:cNvPr>
              <p:cNvSpPr txBox="1">
                <a:spLocks noRot="1" noChangeAspect="1" noMove="1" noResize="1" noEditPoints="1" noAdjustHandles="1" noChangeArrowheads="1" noChangeShapeType="1" noTextEdit="1"/>
              </p:cNvSpPr>
              <p:nvPr/>
            </p:nvSpPr>
            <p:spPr>
              <a:xfrm>
                <a:off x="1148978" y="3752028"/>
                <a:ext cx="364074" cy="276999"/>
              </a:xfrm>
              <a:prstGeom prst="rect">
                <a:avLst/>
              </a:prstGeom>
              <a:blipFill>
                <a:blip r:embed="rId5"/>
                <a:stretch>
                  <a:fillRect l="-8333" r="-333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BEE0FA-65DC-4506-B338-D737F9B1D056}"/>
                  </a:ext>
                </a:extLst>
              </p:cNvPr>
              <p:cNvSpPr txBox="1"/>
              <p:nvPr/>
            </p:nvSpPr>
            <p:spPr>
              <a:xfrm>
                <a:off x="2366316" y="3707370"/>
                <a:ext cx="369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m:t>
                          </m:r>
                        </m:sub>
                      </m:sSub>
                    </m:oMath>
                  </m:oMathPara>
                </a14:m>
                <a:endParaRPr lang="en-GB" dirty="0"/>
              </a:p>
            </p:txBody>
          </p:sp>
        </mc:Choice>
        <mc:Fallback xmlns="">
          <p:sp>
            <p:nvSpPr>
              <p:cNvPr id="33" name="TextBox 32">
                <a:extLst>
                  <a:ext uri="{FF2B5EF4-FFF2-40B4-BE49-F238E27FC236}">
                    <a16:creationId xmlns:a16="http://schemas.microsoft.com/office/drawing/2014/main" id="{65BEE0FA-65DC-4506-B338-D737F9B1D056}"/>
                  </a:ext>
                </a:extLst>
              </p:cNvPr>
              <p:cNvSpPr txBox="1">
                <a:spLocks noRot="1" noChangeAspect="1" noMove="1" noResize="1" noEditPoints="1" noAdjustHandles="1" noChangeArrowheads="1" noChangeShapeType="1" noTextEdit="1"/>
              </p:cNvSpPr>
              <p:nvPr/>
            </p:nvSpPr>
            <p:spPr>
              <a:xfrm>
                <a:off x="2366316" y="3707370"/>
                <a:ext cx="369397" cy="276999"/>
              </a:xfrm>
              <a:prstGeom prst="rect">
                <a:avLst/>
              </a:prstGeom>
              <a:blipFill>
                <a:blip r:embed="rId6"/>
                <a:stretch>
                  <a:fillRect l="-8197" r="-3279"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6B8FB4DA-E68F-4E6B-8ECE-59A1726F6F55}"/>
                  </a:ext>
                </a:extLst>
              </p:cNvPr>
              <p:cNvSpPr/>
              <p:nvPr/>
            </p:nvSpPr>
            <p:spPr>
              <a:xfrm>
                <a:off x="775520" y="4898352"/>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12</m:t>
                          </m:r>
                        </m:sub>
                      </m:sSub>
                    </m:oMath>
                  </m:oMathPara>
                </a14:m>
                <a:endParaRPr lang="en-GB" dirty="0">
                  <a:solidFill>
                    <a:srgbClr val="4D3C2F"/>
                  </a:solidFill>
                </a:endParaRPr>
              </a:p>
            </p:txBody>
          </p:sp>
        </mc:Choice>
        <mc:Fallback xmlns="">
          <p:sp>
            <p:nvSpPr>
              <p:cNvPr id="35" name="Oval 34">
                <a:extLst>
                  <a:ext uri="{FF2B5EF4-FFF2-40B4-BE49-F238E27FC236}">
                    <a16:creationId xmlns:a16="http://schemas.microsoft.com/office/drawing/2014/main" id="{6B8FB4DA-E68F-4E6B-8ECE-59A1726F6F55}"/>
                  </a:ext>
                </a:extLst>
              </p:cNvPr>
              <p:cNvSpPr>
                <a:spLocks noRot="1" noChangeAspect="1" noMove="1" noResize="1" noEditPoints="1" noAdjustHandles="1" noChangeArrowheads="1" noChangeShapeType="1" noTextEdit="1"/>
              </p:cNvSpPr>
              <p:nvPr/>
            </p:nvSpPr>
            <p:spPr>
              <a:xfrm>
                <a:off x="775520" y="4898352"/>
                <a:ext cx="576516" cy="576516"/>
              </a:xfrm>
              <a:prstGeom prst="ellipse">
                <a:avLst/>
              </a:prstGeom>
              <a:blipFill>
                <a:blip r:embed="rId7"/>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0D4C35D8-2E90-40B1-AC53-712E45658230}"/>
                  </a:ext>
                </a:extLst>
              </p:cNvPr>
              <p:cNvSpPr/>
              <p:nvPr/>
            </p:nvSpPr>
            <p:spPr>
              <a:xfrm>
                <a:off x="2236442" y="5309832"/>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23</m:t>
                          </m:r>
                        </m:sub>
                      </m:sSub>
                    </m:oMath>
                  </m:oMathPara>
                </a14:m>
                <a:endParaRPr lang="en-GB" dirty="0">
                  <a:solidFill>
                    <a:srgbClr val="4D3C2F"/>
                  </a:solidFill>
                </a:endParaRPr>
              </a:p>
            </p:txBody>
          </p:sp>
        </mc:Choice>
        <mc:Fallback xmlns="">
          <p:sp>
            <p:nvSpPr>
              <p:cNvPr id="36" name="Oval 35">
                <a:extLst>
                  <a:ext uri="{FF2B5EF4-FFF2-40B4-BE49-F238E27FC236}">
                    <a16:creationId xmlns:a16="http://schemas.microsoft.com/office/drawing/2014/main" id="{0D4C35D8-2E90-40B1-AC53-712E45658230}"/>
                  </a:ext>
                </a:extLst>
              </p:cNvPr>
              <p:cNvSpPr>
                <a:spLocks noRot="1" noChangeAspect="1" noMove="1" noResize="1" noEditPoints="1" noAdjustHandles="1" noChangeArrowheads="1" noChangeShapeType="1" noTextEdit="1"/>
              </p:cNvSpPr>
              <p:nvPr/>
            </p:nvSpPr>
            <p:spPr>
              <a:xfrm>
                <a:off x="2236442" y="5309832"/>
                <a:ext cx="576516" cy="576516"/>
              </a:xfrm>
              <a:prstGeom prst="ellipse">
                <a:avLst/>
              </a:prstGeom>
              <a:blipFill>
                <a:blip r:embed="rId8"/>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p:cxnSp>
        <p:nvCxnSpPr>
          <p:cNvPr id="37" name="Straight Connector 36">
            <a:extLst>
              <a:ext uri="{FF2B5EF4-FFF2-40B4-BE49-F238E27FC236}">
                <a16:creationId xmlns:a16="http://schemas.microsoft.com/office/drawing/2014/main" id="{A5C159BC-EB0F-4B11-B210-F80229E20304}"/>
              </a:ext>
            </a:extLst>
          </p:cNvPr>
          <p:cNvCxnSpPr>
            <a:cxnSpLocks/>
            <a:stCxn id="36" idx="1"/>
            <a:endCxn id="35" idx="6"/>
          </p:cNvCxnSpPr>
          <p:nvPr/>
        </p:nvCxnSpPr>
        <p:spPr>
          <a:xfrm flipH="1" flipV="1">
            <a:off x="1352036" y="5186610"/>
            <a:ext cx="968835" cy="2076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C1D10B-2B96-4479-B3DE-7D62DC35AE74}"/>
                  </a:ext>
                </a:extLst>
              </p:cNvPr>
              <p:cNvSpPr txBox="1"/>
              <p:nvPr/>
            </p:nvSpPr>
            <p:spPr>
              <a:xfrm>
                <a:off x="1651755" y="4894274"/>
                <a:ext cx="50674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13;2</m:t>
                          </m:r>
                        </m:sub>
                      </m:sSub>
                    </m:oMath>
                  </m:oMathPara>
                </a14:m>
                <a:endParaRPr lang="en-GB" dirty="0"/>
              </a:p>
            </p:txBody>
          </p:sp>
        </mc:Choice>
        <mc:Fallback xmlns="">
          <p:sp>
            <p:nvSpPr>
              <p:cNvPr id="40" name="TextBox 39">
                <a:extLst>
                  <a:ext uri="{FF2B5EF4-FFF2-40B4-BE49-F238E27FC236}">
                    <a16:creationId xmlns:a16="http://schemas.microsoft.com/office/drawing/2014/main" id="{C9C1D10B-2B96-4479-B3DE-7D62DC35AE74}"/>
                  </a:ext>
                </a:extLst>
              </p:cNvPr>
              <p:cNvSpPr txBox="1">
                <a:spLocks noRot="1" noChangeAspect="1" noMove="1" noResize="1" noEditPoints="1" noAdjustHandles="1" noChangeArrowheads="1" noChangeShapeType="1" noTextEdit="1"/>
              </p:cNvSpPr>
              <p:nvPr/>
            </p:nvSpPr>
            <p:spPr>
              <a:xfrm>
                <a:off x="1651755" y="4894274"/>
                <a:ext cx="506742" cy="289182"/>
              </a:xfrm>
              <a:prstGeom prst="rect">
                <a:avLst/>
              </a:prstGeom>
              <a:blipFill>
                <a:blip r:embed="rId9"/>
                <a:stretch>
                  <a:fillRect l="-4819" r="-2410" b="-19149"/>
                </a:stretch>
              </a:blipFill>
            </p:spPr>
            <p:txBody>
              <a:bodyPr/>
              <a:lstStyle/>
              <a:p>
                <a:r>
                  <a:rPr lang="en-GB">
                    <a:noFill/>
                  </a:rPr>
                  <a:t> </a:t>
                </a:r>
              </a:p>
            </p:txBody>
          </p:sp>
        </mc:Fallback>
      </mc:AlternateContent>
      <p:sp>
        <p:nvSpPr>
          <p:cNvPr id="58" name="Oval 57">
            <a:extLst>
              <a:ext uri="{FF2B5EF4-FFF2-40B4-BE49-F238E27FC236}">
                <a16:creationId xmlns:a16="http://schemas.microsoft.com/office/drawing/2014/main" id="{5F8C96A2-3E78-4461-80B4-9E3447BAA809}"/>
              </a:ext>
            </a:extLst>
          </p:cNvPr>
          <p:cNvSpPr/>
          <p:nvPr/>
        </p:nvSpPr>
        <p:spPr>
          <a:xfrm>
            <a:off x="7591052" y="5892858"/>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1</a:t>
            </a:r>
            <a:endParaRPr lang="en-GB" dirty="0">
              <a:solidFill>
                <a:srgbClr val="3A578A"/>
              </a:solidFill>
            </a:endParaRPr>
          </a:p>
        </p:txBody>
      </p:sp>
      <p:sp>
        <p:nvSpPr>
          <p:cNvPr id="59" name="Oval 58">
            <a:extLst>
              <a:ext uri="{FF2B5EF4-FFF2-40B4-BE49-F238E27FC236}">
                <a16:creationId xmlns:a16="http://schemas.microsoft.com/office/drawing/2014/main" id="{FDBBFF2E-D1B6-46EE-AE53-485BB122C569}"/>
              </a:ext>
            </a:extLst>
          </p:cNvPr>
          <p:cNvSpPr/>
          <p:nvPr/>
        </p:nvSpPr>
        <p:spPr>
          <a:xfrm>
            <a:off x="8871401" y="5421118"/>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3</a:t>
            </a:r>
            <a:endParaRPr lang="en-GB" dirty="0">
              <a:solidFill>
                <a:srgbClr val="3A578A"/>
              </a:solidFill>
            </a:endParaRPr>
          </a:p>
        </p:txBody>
      </p:sp>
      <p:sp>
        <p:nvSpPr>
          <p:cNvPr id="60" name="Oval 59">
            <a:extLst>
              <a:ext uri="{FF2B5EF4-FFF2-40B4-BE49-F238E27FC236}">
                <a16:creationId xmlns:a16="http://schemas.microsoft.com/office/drawing/2014/main" id="{04965B79-8602-44E8-9B78-2BF9A2CFFA35}"/>
              </a:ext>
            </a:extLst>
          </p:cNvPr>
          <p:cNvSpPr/>
          <p:nvPr/>
        </p:nvSpPr>
        <p:spPr>
          <a:xfrm>
            <a:off x="8285460" y="4563884"/>
            <a:ext cx="411479" cy="411479"/>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3A578A"/>
                </a:solidFill>
              </a:rPr>
              <a:t>2</a:t>
            </a:r>
            <a:endParaRPr lang="en-GB" dirty="0">
              <a:solidFill>
                <a:srgbClr val="3A578A"/>
              </a:solidFill>
            </a:endParaRPr>
          </a:p>
        </p:txBody>
      </p:sp>
      <p:cxnSp>
        <p:nvCxnSpPr>
          <p:cNvPr id="61" name="Straight Connector 60">
            <a:extLst>
              <a:ext uri="{FF2B5EF4-FFF2-40B4-BE49-F238E27FC236}">
                <a16:creationId xmlns:a16="http://schemas.microsoft.com/office/drawing/2014/main" id="{602F91EA-DB47-48CD-BA31-5365B807476A}"/>
              </a:ext>
            </a:extLst>
          </p:cNvPr>
          <p:cNvCxnSpPr>
            <a:cxnSpLocks/>
            <a:stCxn id="60" idx="5"/>
            <a:endCxn id="59" idx="1"/>
          </p:cNvCxnSpPr>
          <p:nvPr/>
        </p:nvCxnSpPr>
        <p:spPr>
          <a:xfrm>
            <a:off x="8636679" y="4915103"/>
            <a:ext cx="294982" cy="566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2C0B58-1E08-4C1E-A559-64B6A91EE169}"/>
              </a:ext>
            </a:extLst>
          </p:cNvPr>
          <p:cNvCxnSpPr>
            <a:cxnSpLocks/>
            <a:stCxn id="59" idx="2"/>
            <a:endCxn id="58" idx="7"/>
          </p:cNvCxnSpPr>
          <p:nvPr/>
        </p:nvCxnSpPr>
        <p:spPr>
          <a:xfrm flipH="1">
            <a:off x="7942271" y="5626858"/>
            <a:ext cx="929130" cy="3262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D0BA23B-2CD9-492D-B908-1A3B2D3259A2}"/>
                  </a:ext>
                </a:extLst>
              </p:cNvPr>
              <p:cNvSpPr txBox="1"/>
              <p:nvPr/>
            </p:nvSpPr>
            <p:spPr>
              <a:xfrm>
                <a:off x="8195416" y="5480410"/>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m:t>
                          </m:r>
                        </m:sub>
                      </m:sSub>
                    </m:oMath>
                  </m:oMathPara>
                </a14:m>
                <a:endParaRPr lang="en-GB" dirty="0"/>
              </a:p>
            </p:txBody>
          </p:sp>
        </mc:Choice>
        <mc:Fallback xmlns="">
          <p:sp>
            <p:nvSpPr>
              <p:cNvPr id="63" name="TextBox 62">
                <a:extLst>
                  <a:ext uri="{FF2B5EF4-FFF2-40B4-BE49-F238E27FC236}">
                    <a16:creationId xmlns:a16="http://schemas.microsoft.com/office/drawing/2014/main" id="{CD0BA23B-2CD9-492D-B908-1A3B2D3259A2}"/>
                  </a:ext>
                </a:extLst>
              </p:cNvPr>
              <p:cNvSpPr txBox="1">
                <a:spLocks noRot="1" noChangeAspect="1" noMove="1" noResize="1" noEditPoints="1" noAdjustHandles="1" noChangeArrowheads="1" noChangeShapeType="1" noTextEdit="1"/>
              </p:cNvSpPr>
              <p:nvPr/>
            </p:nvSpPr>
            <p:spPr>
              <a:xfrm>
                <a:off x="8195416" y="5480410"/>
                <a:ext cx="364074" cy="276999"/>
              </a:xfrm>
              <a:prstGeom prst="rect">
                <a:avLst/>
              </a:prstGeom>
              <a:blipFill>
                <a:blip r:embed="rId10"/>
                <a:stretch>
                  <a:fillRect l="-8333" r="-3333"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5C69F7B-FE37-4831-8C10-8CD2EFA42D3A}"/>
                  </a:ext>
                </a:extLst>
              </p:cNvPr>
              <p:cNvSpPr txBox="1"/>
              <p:nvPr/>
            </p:nvSpPr>
            <p:spPr>
              <a:xfrm>
                <a:off x="8737873" y="4954261"/>
                <a:ext cx="369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m:t>
                          </m:r>
                        </m:sub>
                      </m:sSub>
                    </m:oMath>
                  </m:oMathPara>
                </a14:m>
                <a:endParaRPr lang="en-GB" dirty="0"/>
              </a:p>
            </p:txBody>
          </p:sp>
        </mc:Choice>
        <mc:Fallback xmlns="">
          <p:sp>
            <p:nvSpPr>
              <p:cNvPr id="64" name="TextBox 63">
                <a:extLst>
                  <a:ext uri="{FF2B5EF4-FFF2-40B4-BE49-F238E27FC236}">
                    <a16:creationId xmlns:a16="http://schemas.microsoft.com/office/drawing/2014/main" id="{F5C69F7B-FE37-4831-8C10-8CD2EFA42D3A}"/>
                  </a:ext>
                </a:extLst>
              </p:cNvPr>
              <p:cNvSpPr txBox="1">
                <a:spLocks noRot="1" noChangeAspect="1" noMove="1" noResize="1" noEditPoints="1" noAdjustHandles="1" noChangeArrowheads="1" noChangeShapeType="1" noTextEdit="1"/>
              </p:cNvSpPr>
              <p:nvPr/>
            </p:nvSpPr>
            <p:spPr>
              <a:xfrm>
                <a:off x="8737873" y="4954261"/>
                <a:ext cx="369397" cy="276999"/>
              </a:xfrm>
              <a:prstGeom prst="rect">
                <a:avLst/>
              </a:prstGeom>
              <a:blipFill>
                <a:blip r:embed="rId11"/>
                <a:stretch>
                  <a:fillRect l="-8197" r="-3279"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4C57720A-031C-4C1D-8E73-34E385651368}"/>
                  </a:ext>
                </a:extLst>
              </p:cNvPr>
              <p:cNvSpPr/>
              <p:nvPr/>
            </p:nvSpPr>
            <p:spPr>
              <a:xfrm>
                <a:off x="6830675" y="4915103"/>
                <a:ext cx="576516" cy="576516"/>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3A578A"/>
                              </a:solidFill>
                              <a:latin typeface="Cambria Math" panose="02040503050406030204" pitchFamily="18" charset="0"/>
                            </a:rPr>
                          </m:ctrlPr>
                        </m:sSubPr>
                        <m:e>
                          <m:r>
                            <a:rPr lang="pl-PL" b="0" i="1" dirty="0" smtClean="0">
                              <a:solidFill>
                                <a:srgbClr val="3A578A"/>
                              </a:solidFill>
                              <a:latin typeface="Cambria Math" panose="02040503050406030204" pitchFamily="18" charset="0"/>
                            </a:rPr>
                            <m:t>𝑐</m:t>
                          </m:r>
                        </m:e>
                        <m:sub>
                          <m:r>
                            <a:rPr lang="pl-PL" b="0" i="1" dirty="0" smtClean="0">
                              <a:solidFill>
                                <a:srgbClr val="3A578A"/>
                              </a:solidFill>
                              <a:latin typeface="Cambria Math" panose="02040503050406030204" pitchFamily="18" charset="0"/>
                            </a:rPr>
                            <m:t>13</m:t>
                          </m:r>
                        </m:sub>
                      </m:sSub>
                    </m:oMath>
                  </m:oMathPara>
                </a14:m>
                <a:endParaRPr lang="en-GB" dirty="0">
                  <a:solidFill>
                    <a:srgbClr val="3A578A"/>
                  </a:solidFill>
                </a:endParaRPr>
              </a:p>
            </p:txBody>
          </p:sp>
        </mc:Choice>
        <mc:Fallback xmlns="">
          <p:sp>
            <p:nvSpPr>
              <p:cNvPr id="65" name="Oval 64">
                <a:extLst>
                  <a:ext uri="{FF2B5EF4-FFF2-40B4-BE49-F238E27FC236}">
                    <a16:creationId xmlns:a16="http://schemas.microsoft.com/office/drawing/2014/main" id="{4C57720A-031C-4C1D-8E73-34E385651368}"/>
                  </a:ext>
                </a:extLst>
              </p:cNvPr>
              <p:cNvSpPr>
                <a:spLocks noRot="1" noChangeAspect="1" noMove="1" noResize="1" noEditPoints="1" noAdjustHandles="1" noChangeArrowheads="1" noChangeShapeType="1" noTextEdit="1"/>
              </p:cNvSpPr>
              <p:nvPr/>
            </p:nvSpPr>
            <p:spPr>
              <a:xfrm>
                <a:off x="6830675" y="4915103"/>
                <a:ext cx="576516" cy="576516"/>
              </a:xfrm>
              <a:prstGeom prst="ellipse">
                <a:avLst/>
              </a:prstGeom>
              <a:blipFill>
                <a:blip r:embed="rId12"/>
                <a:stretch>
                  <a:fillRect/>
                </a:stretch>
              </a:blipFill>
              <a:ln w="25400" cap="flat" cmpd="sng" algn="ctr">
                <a:solidFill>
                  <a:srgbClr val="3A578A"/>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C833447D-3E8E-4E83-BB67-AD8EC7651418}"/>
                  </a:ext>
                </a:extLst>
              </p:cNvPr>
              <p:cNvSpPr/>
              <p:nvPr/>
            </p:nvSpPr>
            <p:spPr>
              <a:xfrm>
                <a:off x="6309699" y="5977772"/>
                <a:ext cx="576516" cy="576516"/>
              </a:xfrm>
              <a:prstGeom prst="ellipse">
                <a:avLst/>
              </a:prstGeom>
              <a:solidFill>
                <a:schemeClr val="bg1"/>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3A578A"/>
                              </a:solidFill>
                              <a:latin typeface="Cambria Math" panose="02040503050406030204" pitchFamily="18" charset="0"/>
                            </a:rPr>
                          </m:ctrlPr>
                        </m:sSubPr>
                        <m:e>
                          <m:r>
                            <a:rPr lang="pl-PL" b="0" i="1" dirty="0" smtClean="0">
                              <a:solidFill>
                                <a:srgbClr val="3A578A"/>
                              </a:solidFill>
                              <a:latin typeface="Cambria Math" panose="02040503050406030204" pitchFamily="18" charset="0"/>
                            </a:rPr>
                            <m:t>𝑐</m:t>
                          </m:r>
                        </m:e>
                        <m:sub>
                          <m:r>
                            <a:rPr lang="pl-PL" b="0" i="1" dirty="0" smtClean="0">
                              <a:solidFill>
                                <a:srgbClr val="3A578A"/>
                              </a:solidFill>
                              <a:latin typeface="Cambria Math" panose="02040503050406030204" pitchFamily="18" charset="0"/>
                            </a:rPr>
                            <m:t>23</m:t>
                          </m:r>
                        </m:sub>
                      </m:sSub>
                    </m:oMath>
                  </m:oMathPara>
                </a14:m>
                <a:endParaRPr lang="en-GB" dirty="0">
                  <a:solidFill>
                    <a:srgbClr val="3A578A"/>
                  </a:solidFill>
                </a:endParaRPr>
              </a:p>
            </p:txBody>
          </p:sp>
        </mc:Choice>
        <mc:Fallback xmlns="">
          <p:sp>
            <p:nvSpPr>
              <p:cNvPr id="66" name="Oval 65">
                <a:extLst>
                  <a:ext uri="{FF2B5EF4-FFF2-40B4-BE49-F238E27FC236}">
                    <a16:creationId xmlns:a16="http://schemas.microsoft.com/office/drawing/2014/main" id="{C833447D-3E8E-4E83-BB67-AD8EC7651418}"/>
                  </a:ext>
                </a:extLst>
              </p:cNvPr>
              <p:cNvSpPr>
                <a:spLocks noRot="1" noChangeAspect="1" noMove="1" noResize="1" noEditPoints="1" noAdjustHandles="1" noChangeArrowheads="1" noChangeShapeType="1" noTextEdit="1"/>
              </p:cNvSpPr>
              <p:nvPr/>
            </p:nvSpPr>
            <p:spPr>
              <a:xfrm>
                <a:off x="6309699" y="5977772"/>
                <a:ext cx="576516" cy="576516"/>
              </a:xfrm>
              <a:prstGeom prst="ellipse">
                <a:avLst/>
              </a:prstGeom>
              <a:blipFill>
                <a:blip r:embed="rId13"/>
                <a:stretch>
                  <a:fillRect/>
                </a:stretch>
              </a:blipFill>
              <a:ln w="25400" cap="flat" cmpd="sng" algn="ctr">
                <a:solidFill>
                  <a:srgbClr val="3A578A"/>
                </a:solidFill>
                <a:prstDash val="solid"/>
                <a:round/>
                <a:headEnd type="none" w="med" len="med"/>
                <a:tailEnd type="none" w="med" len="med"/>
              </a:ln>
            </p:spPr>
            <p:txBody>
              <a:bodyPr/>
              <a:lstStyle/>
              <a:p>
                <a:r>
                  <a:rPr lang="en-GB">
                    <a:noFill/>
                  </a:rPr>
                  <a:t> </a:t>
                </a:r>
              </a:p>
            </p:txBody>
          </p:sp>
        </mc:Fallback>
      </mc:AlternateContent>
      <p:cxnSp>
        <p:nvCxnSpPr>
          <p:cNvPr id="67" name="Straight Connector 66">
            <a:extLst>
              <a:ext uri="{FF2B5EF4-FFF2-40B4-BE49-F238E27FC236}">
                <a16:creationId xmlns:a16="http://schemas.microsoft.com/office/drawing/2014/main" id="{F1D62A43-941C-4C1F-BE7F-CDF772BD9300}"/>
              </a:ext>
            </a:extLst>
          </p:cNvPr>
          <p:cNvCxnSpPr>
            <a:cxnSpLocks/>
            <a:stCxn id="66" idx="0"/>
            <a:endCxn id="65" idx="3"/>
          </p:cNvCxnSpPr>
          <p:nvPr/>
        </p:nvCxnSpPr>
        <p:spPr>
          <a:xfrm flipV="1">
            <a:off x="6597957" y="5407190"/>
            <a:ext cx="317147" cy="5705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88E8FCC-1C20-4D87-ACD4-3EC724CDB6D5}"/>
                  </a:ext>
                </a:extLst>
              </p:cNvPr>
              <p:cNvSpPr txBox="1"/>
              <p:nvPr/>
            </p:nvSpPr>
            <p:spPr>
              <a:xfrm>
                <a:off x="6285339" y="5421118"/>
                <a:ext cx="50674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12;3</m:t>
                          </m:r>
                        </m:sub>
                      </m:sSub>
                    </m:oMath>
                  </m:oMathPara>
                </a14:m>
                <a:endParaRPr lang="en-GB" dirty="0"/>
              </a:p>
            </p:txBody>
          </p:sp>
        </mc:Choice>
        <mc:Fallback xmlns="">
          <p:sp>
            <p:nvSpPr>
              <p:cNvPr id="68" name="TextBox 67">
                <a:extLst>
                  <a:ext uri="{FF2B5EF4-FFF2-40B4-BE49-F238E27FC236}">
                    <a16:creationId xmlns:a16="http://schemas.microsoft.com/office/drawing/2014/main" id="{288E8FCC-1C20-4D87-ACD4-3EC724CDB6D5}"/>
                  </a:ext>
                </a:extLst>
              </p:cNvPr>
              <p:cNvSpPr txBox="1">
                <a:spLocks noRot="1" noChangeAspect="1" noMove="1" noResize="1" noEditPoints="1" noAdjustHandles="1" noChangeArrowheads="1" noChangeShapeType="1" noTextEdit="1"/>
              </p:cNvSpPr>
              <p:nvPr/>
            </p:nvSpPr>
            <p:spPr>
              <a:xfrm>
                <a:off x="6285339" y="5421118"/>
                <a:ext cx="506742" cy="289182"/>
              </a:xfrm>
              <a:prstGeom prst="rect">
                <a:avLst/>
              </a:prstGeom>
              <a:blipFill>
                <a:blip r:embed="rId14"/>
                <a:stretch>
                  <a:fillRect l="-4819" r="-3614" b="-18750"/>
                </a:stretch>
              </a:blipFill>
            </p:spPr>
            <p:txBody>
              <a:bodyPr/>
              <a:lstStyle/>
              <a:p>
                <a:r>
                  <a:rPr lang="en-GB">
                    <a:noFill/>
                  </a:rPr>
                  <a:t> </a:t>
                </a:r>
              </a:p>
            </p:txBody>
          </p:sp>
        </mc:Fallback>
      </mc:AlternateContent>
      <p:sp>
        <p:nvSpPr>
          <p:cNvPr id="69" name="Oval 68">
            <a:extLst>
              <a:ext uri="{FF2B5EF4-FFF2-40B4-BE49-F238E27FC236}">
                <a16:creationId xmlns:a16="http://schemas.microsoft.com/office/drawing/2014/main" id="{C03634D0-DC7B-4774-97A9-9B01420A51C7}"/>
              </a:ext>
            </a:extLst>
          </p:cNvPr>
          <p:cNvSpPr/>
          <p:nvPr/>
        </p:nvSpPr>
        <p:spPr>
          <a:xfrm>
            <a:off x="3905932" y="2357845"/>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3</a:t>
            </a:r>
            <a:endParaRPr lang="en-GB" dirty="0">
              <a:solidFill>
                <a:srgbClr val="A43725"/>
              </a:solidFill>
            </a:endParaRPr>
          </a:p>
        </p:txBody>
      </p:sp>
      <p:sp>
        <p:nvSpPr>
          <p:cNvPr id="70" name="Oval 69">
            <a:extLst>
              <a:ext uri="{FF2B5EF4-FFF2-40B4-BE49-F238E27FC236}">
                <a16:creationId xmlns:a16="http://schemas.microsoft.com/office/drawing/2014/main" id="{926D6EEE-E96A-4B37-A2FF-C2327D5064AC}"/>
              </a:ext>
            </a:extLst>
          </p:cNvPr>
          <p:cNvSpPr/>
          <p:nvPr/>
        </p:nvSpPr>
        <p:spPr>
          <a:xfrm>
            <a:off x="5246541" y="2593022"/>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1</a:t>
            </a:r>
            <a:endParaRPr lang="en-GB" dirty="0">
              <a:solidFill>
                <a:srgbClr val="A43725"/>
              </a:solidFill>
            </a:endParaRPr>
          </a:p>
        </p:txBody>
      </p:sp>
      <p:sp>
        <p:nvSpPr>
          <p:cNvPr id="71" name="Oval 70">
            <a:extLst>
              <a:ext uri="{FF2B5EF4-FFF2-40B4-BE49-F238E27FC236}">
                <a16:creationId xmlns:a16="http://schemas.microsoft.com/office/drawing/2014/main" id="{A1F495A3-B7BC-41AC-9A55-1767B0899798}"/>
              </a:ext>
            </a:extLst>
          </p:cNvPr>
          <p:cNvSpPr/>
          <p:nvPr/>
        </p:nvSpPr>
        <p:spPr>
          <a:xfrm>
            <a:off x="7031914" y="2638147"/>
            <a:ext cx="411479" cy="411479"/>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A43725"/>
                </a:solidFill>
              </a:rPr>
              <a:t>2</a:t>
            </a:r>
            <a:endParaRPr lang="en-GB" dirty="0">
              <a:solidFill>
                <a:srgbClr val="A43725"/>
              </a:solidFill>
            </a:endParaRPr>
          </a:p>
        </p:txBody>
      </p:sp>
      <p:cxnSp>
        <p:nvCxnSpPr>
          <p:cNvPr id="72" name="Straight Connector 71">
            <a:extLst>
              <a:ext uri="{FF2B5EF4-FFF2-40B4-BE49-F238E27FC236}">
                <a16:creationId xmlns:a16="http://schemas.microsoft.com/office/drawing/2014/main" id="{55F1F0E4-F169-4CE0-A3F0-C26D28011707}"/>
              </a:ext>
            </a:extLst>
          </p:cNvPr>
          <p:cNvCxnSpPr>
            <a:cxnSpLocks/>
            <a:stCxn id="71" idx="1"/>
            <a:endCxn id="70" idx="6"/>
          </p:cNvCxnSpPr>
          <p:nvPr/>
        </p:nvCxnSpPr>
        <p:spPr>
          <a:xfrm flipH="1">
            <a:off x="5658020" y="2698407"/>
            <a:ext cx="1434154" cy="100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263EF3A-E06D-4B68-BD59-32A3EE786C3D}"/>
              </a:ext>
            </a:extLst>
          </p:cNvPr>
          <p:cNvCxnSpPr>
            <a:cxnSpLocks/>
            <a:stCxn id="70" idx="2"/>
            <a:endCxn id="69" idx="6"/>
          </p:cNvCxnSpPr>
          <p:nvPr/>
        </p:nvCxnSpPr>
        <p:spPr>
          <a:xfrm flipH="1" flipV="1">
            <a:off x="4317411" y="2563585"/>
            <a:ext cx="929130" cy="2351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2D674A8-E4F1-44B1-9C91-AE73ACC9C024}"/>
                  </a:ext>
                </a:extLst>
              </p:cNvPr>
              <p:cNvSpPr txBox="1"/>
              <p:nvPr/>
            </p:nvSpPr>
            <p:spPr>
              <a:xfrm>
                <a:off x="4570556" y="2652314"/>
                <a:ext cx="364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13</m:t>
                          </m:r>
                        </m:sub>
                      </m:sSub>
                    </m:oMath>
                  </m:oMathPara>
                </a14:m>
                <a:endParaRPr lang="en-GB" dirty="0"/>
              </a:p>
            </p:txBody>
          </p:sp>
        </mc:Choice>
        <mc:Fallback xmlns="">
          <p:sp>
            <p:nvSpPr>
              <p:cNvPr id="74" name="TextBox 73">
                <a:extLst>
                  <a:ext uri="{FF2B5EF4-FFF2-40B4-BE49-F238E27FC236}">
                    <a16:creationId xmlns:a16="http://schemas.microsoft.com/office/drawing/2014/main" id="{E2D674A8-E4F1-44B1-9C91-AE73ACC9C024}"/>
                  </a:ext>
                </a:extLst>
              </p:cNvPr>
              <p:cNvSpPr txBox="1">
                <a:spLocks noRot="1" noChangeAspect="1" noMove="1" noResize="1" noEditPoints="1" noAdjustHandles="1" noChangeArrowheads="1" noChangeShapeType="1" noTextEdit="1"/>
              </p:cNvSpPr>
              <p:nvPr/>
            </p:nvSpPr>
            <p:spPr>
              <a:xfrm>
                <a:off x="4570556" y="2652314"/>
                <a:ext cx="364074" cy="276999"/>
              </a:xfrm>
              <a:prstGeom prst="rect">
                <a:avLst/>
              </a:prstGeom>
              <a:blipFill>
                <a:blip r:embed="rId15"/>
                <a:stretch>
                  <a:fillRect l="-8475" r="-3390"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0342AFB-DD17-451B-8FC3-1DDD4DBD4EA2}"/>
                  </a:ext>
                </a:extLst>
              </p:cNvPr>
              <p:cNvSpPr txBox="1"/>
              <p:nvPr/>
            </p:nvSpPr>
            <p:spPr>
              <a:xfrm>
                <a:off x="6190398" y="2440296"/>
                <a:ext cx="36939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12</m:t>
                          </m:r>
                        </m:sub>
                      </m:sSub>
                    </m:oMath>
                  </m:oMathPara>
                </a14:m>
                <a:endParaRPr lang="en-GB" dirty="0"/>
              </a:p>
            </p:txBody>
          </p:sp>
        </mc:Choice>
        <mc:Fallback xmlns="">
          <p:sp>
            <p:nvSpPr>
              <p:cNvPr id="75" name="TextBox 74">
                <a:extLst>
                  <a:ext uri="{FF2B5EF4-FFF2-40B4-BE49-F238E27FC236}">
                    <a16:creationId xmlns:a16="http://schemas.microsoft.com/office/drawing/2014/main" id="{B0342AFB-DD17-451B-8FC3-1DDD4DBD4EA2}"/>
                  </a:ext>
                </a:extLst>
              </p:cNvPr>
              <p:cNvSpPr txBox="1">
                <a:spLocks noRot="1" noChangeAspect="1" noMove="1" noResize="1" noEditPoints="1" noAdjustHandles="1" noChangeArrowheads="1" noChangeShapeType="1" noTextEdit="1"/>
              </p:cNvSpPr>
              <p:nvPr/>
            </p:nvSpPr>
            <p:spPr>
              <a:xfrm>
                <a:off x="6190398" y="2440296"/>
                <a:ext cx="369397" cy="276999"/>
              </a:xfrm>
              <a:prstGeom prst="rect">
                <a:avLst/>
              </a:prstGeom>
              <a:blipFill>
                <a:blip r:embed="rId16"/>
                <a:stretch>
                  <a:fillRect l="-6557" r="-3279"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A493D80A-907C-458D-9F5E-EBDF54B2935A}"/>
                  </a:ext>
                </a:extLst>
              </p:cNvPr>
              <p:cNvSpPr/>
              <p:nvPr/>
            </p:nvSpPr>
            <p:spPr>
              <a:xfrm>
                <a:off x="4197098" y="3798638"/>
                <a:ext cx="576516" cy="576516"/>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A43725"/>
                              </a:solidFill>
                              <a:latin typeface="Cambria Math" panose="02040503050406030204" pitchFamily="18" charset="0"/>
                            </a:rPr>
                          </m:ctrlPr>
                        </m:sSubPr>
                        <m:e>
                          <m:r>
                            <a:rPr lang="pl-PL" b="0" i="1" dirty="0" smtClean="0">
                              <a:solidFill>
                                <a:srgbClr val="A43725"/>
                              </a:solidFill>
                              <a:latin typeface="Cambria Math" panose="02040503050406030204" pitchFamily="18" charset="0"/>
                            </a:rPr>
                            <m:t>𝑐</m:t>
                          </m:r>
                        </m:e>
                        <m:sub>
                          <m:r>
                            <a:rPr lang="pl-PL" b="0" i="1" dirty="0" smtClean="0">
                              <a:solidFill>
                                <a:srgbClr val="A43725"/>
                              </a:solidFill>
                              <a:latin typeface="Cambria Math" panose="02040503050406030204" pitchFamily="18" charset="0"/>
                            </a:rPr>
                            <m:t>13</m:t>
                          </m:r>
                        </m:sub>
                      </m:sSub>
                    </m:oMath>
                  </m:oMathPara>
                </a14:m>
                <a:endParaRPr lang="en-GB" dirty="0">
                  <a:solidFill>
                    <a:srgbClr val="A43725"/>
                  </a:solidFill>
                </a:endParaRPr>
              </a:p>
            </p:txBody>
          </p:sp>
        </mc:Choice>
        <mc:Fallback xmlns="">
          <p:sp>
            <p:nvSpPr>
              <p:cNvPr id="76" name="Oval 75">
                <a:extLst>
                  <a:ext uri="{FF2B5EF4-FFF2-40B4-BE49-F238E27FC236}">
                    <a16:creationId xmlns:a16="http://schemas.microsoft.com/office/drawing/2014/main" id="{A493D80A-907C-458D-9F5E-EBDF54B2935A}"/>
                  </a:ext>
                </a:extLst>
              </p:cNvPr>
              <p:cNvSpPr>
                <a:spLocks noRot="1" noChangeAspect="1" noMove="1" noResize="1" noEditPoints="1" noAdjustHandles="1" noChangeArrowheads="1" noChangeShapeType="1" noTextEdit="1"/>
              </p:cNvSpPr>
              <p:nvPr/>
            </p:nvSpPr>
            <p:spPr>
              <a:xfrm>
                <a:off x="4197098" y="3798638"/>
                <a:ext cx="576516" cy="576516"/>
              </a:xfrm>
              <a:prstGeom prst="ellipse">
                <a:avLst/>
              </a:prstGeom>
              <a:blipFill>
                <a:blip r:embed="rId17"/>
                <a:stretch>
                  <a:fillRect/>
                </a:stretch>
              </a:blipFill>
              <a:ln w="25400" cap="flat" cmpd="sng" algn="ctr">
                <a:solidFill>
                  <a:srgbClr val="A43725"/>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B60875D4-A1F0-463F-912F-5146B853D346}"/>
                  </a:ext>
                </a:extLst>
              </p:cNvPr>
              <p:cNvSpPr/>
              <p:nvPr/>
            </p:nvSpPr>
            <p:spPr>
              <a:xfrm>
                <a:off x="5993703" y="3249142"/>
                <a:ext cx="576516" cy="576516"/>
              </a:xfrm>
              <a:prstGeom prst="ellipse">
                <a:avLst/>
              </a:prstGeom>
              <a:solidFill>
                <a:schemeClr val="bg1"/>
              </a:solidFill>
              <a:ln w="25400" cap="flat" cmpd="sng" algn="ctr">
                <a:solidFill>
                  <a:srgbClr val="A4372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A43725"/>
                              </a:solidFill>
                              <a:latin typeface="Cambria Math" panose="02040503050406030204" pitchFamily="18" charset="0"/>
                            </a:rPr>
                          </m:ctrlPr>
                        </m:sSubPr>
                        <m:e>
                          <m:r>
                            <a:rPr lang="pl-PL" b="0" i="1" dirty="0" smtClean="0">
                              <a:solidFill>
                                <a:srgbClr val="A43725"/>
                              </a:solidFill>
                              <a:latin typeface="Cambria Math" panose="02040503050406030204" pitchFamily="18" charset="0"/>
                            </a:rPr>
                            <m:t>𝑐</m:t>
                          </m:r>
                        </m:e>
                        <m:sub>
                          <m:r>
                            <a:rPr lang="pl-PL" b="0" i="1" dirty="0" smtClean="0">
                              <a:solidFill>
                                <a:srgbClr val="A43725"/>
                              </a:solidFill>
                              <a:latin typeface="Cambria Math" panose="02040503050406030204" pitchFamily="18" charset="0"/>
                            </a:rPr>
                            <m:t>12</m:t>
                          </m:r>
                        </m:sub>
                      </m:sSub>
                    </m:oMath>
                  </m:oMathPara>
                </a14:m>
                <a:endParaRPr lang="en-GB" dirty="0">
                  <a:solidFill>
                    <a:srgbClr val="A43725"/>
                  </a:solidFill>
                </a:endParaRPr>
              </a:p>
            </p:txBody>
          </p:sp>
        </mc:Choice>
        <mc:Fallback xmlns="">
          <p:sp>
            <p:nvSpPr>
              <p:cNvPr id="77" name="Oval 76">
                <a:extLst>
                  <a:ext uri="{FF2B5EF4-FFF2-40B4-BE49-F238E27FC236}">
                    <a16:creationId xmlns:a16="http://schemas.microsoft.com/office/drawing/2014/main" id="{B60875D4-A1F0-463F-912F-5146B853D346}"/>
                  </a:ext>
                </a:extLst>
              </p:cNvPr>
              <p:cNvSpPr>
                <a:spLocks noRot="1" noChangeAspect="1" noMove="1" noResize="1" noEditPoints="1" noAdjustHandles="1" noChangeArrowheads="1" noChangeShapeType="1" noTextEdit="1"/>
              </p:cNvSpPr>
              <p:nvPr/>
            </p:nvSpPr>
            <p:spPr>
              <a:xfrm>
                <a:off x="5993703" y="3249142"/>
                <a:ext cx="576516" cy="576516"/>
              </a:xfrm>
              <a:prstGeom prst="ellipse">
                <a:avLst/>
              </a:prstGeom>
              <a:blipFill>
                <a:blip r:embed="rId18"/>
                <a:stretch>
                  <a:fillRect/>
                </a:stretch>
              </a:blipFill>
              <a:ln w="25400" cap="flat" cmpd="sng" algn="ctr">
                <a:solidFill>
                  <a:srgbClr val="A43725"/>
                </a:solidFill>
                <a:prstDash val="solid"/>
                <a:round/>
                <a:headEnd type="none" w="med" len="med"/>
                <a:tailEnd type="none" w="med" len="med"/>
              </a:ln>
            </p:spPr>
            <p:txBody>
              <a:bodyPr/>
              <a:lstStyle/>
              <a:p>
                <a:r>
                  <a:rPr lang="en-GB">
                    <a:noFill/>
                  </a:rPr>
                  <a:t> </a:t>
                </a:r>
              </a:p>
            </p:txBody>
          </p:sp>
        </mc:Fallback>
      </mc:AlternateContent>
      <p:cxnSp>
        <p:nvCxnSpPr>
          <p:cNvPr id="78" name="Straight Connector 77">
            <a:extLst>
              <a:ext uri="{FF2B5EF4-FFF2-40B4-BE49-F238E27FC236}">
                <a16:creationId xmlns:a16="http://schemas.microsoft.com/office/drawing/2014/main" id="{6F1D70EB-6E5E-45D9-B81D-7537D6B5A31C}"/>
              </a:ext>
            </a:extLst>
          </p:cNvPr>
          <p:cNvCxnSpPr>
            <a:cxnSpLocks/>
            <a:stCxn id="77" idx="2"/>
            <a:endCxn id="76" idx="7"/>
          </p:cNvCxnSpPr>
          <p:nvPr/>
        </p:nvCxnSpPr>
        <p:spPr>
          <a:xfrm flipH="1">
            <a:off x="4689185" y="3537400"/>
            <a:ext cx="1304518" cy="3456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D80CDB-5327-4274-B636-169316BB4D47}"/>
                  </a:ext>
                </a:extLst>
              </p:cNvPr>
              <p:cNvSpPr txBox="1"/>
              <p:nvPr/>
            </p:nvSpPr>
            <p:spPr>
              <a:xfrm>
                <a:off x="5130288" y="3331661"/>
                <a:ext cx="512063"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𝑐</m:t>
                          </m:r>
                        </m:e>
                        <m:sub>
                          <m:r>
                            <a:rPr lang="pl-PL" b="0" i="1" smtClean="0">
                              <a:latin typeface="Cambria Math" panose="02040503050406030204" pitchFamily="18" charset="0"/>
                            </a:rPr>
                            <m:t>23;1</m:t>
                          </m:r>
                        </m:sub>
                      </m:sSub>
                    </m:oMath>
                  </m:oMathPara>
                </a14:m>
                <a:endParaRPr lang="en-GB" dirty="0"/>
              </a:p>
            </p:txBody>
          </p:sp>
        </mc:Choice>
        <mc:Fallback xmlns="">
          <p:sp>
            <p:nvSpPr>
              <p:cNvPr id="79" name="TextBox 78">
                <a:extLst>
                  <a:ext uri="{FF2B5EF4-FFF2-40B4-BE49-F238E27FC236}">
                    <a16:creationId xmlns:a16="http://schemas.microsoft.com/office/drawing/2014/main" id="{7DD80CDB-5327-4274-B636-169316BB4D47}"/>
                  </a:ext>
                </a:extLst>
              </p:cNvPr>
              <p:cNvSpPr txBox="1">
                <a:spLocks noRot="1" noChangeAspect="1" noMove="1" noResize="1" noEditPoints="1" noAdjustHandles="1" noChangeArrowheads="1" noChangeShapeType="1" noTextEdit="1"/>
              </p:cNvSpPr>
              <p:nvPr/>
            </p:nvSpPr>
            <p:spPr>
              <a:xfrm>
                <a:off x="5130288" y="3331661"/>
                <a:ext cx="512063" cy="289182"/>
              </a:xfrm>
              <a:prstGeom prst="rect">
                <a:avLst/>
              </a:prstGeom>
              <a:blipFill>
                <a:blip r:embed="rId19"/>
                <a:stretch>
                  <a:fillRect l="-4762" r="-2381" b="-19149"/>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18178BD4-D0F2-4283-ADBF-904806534C0E}"/>
              </a:ext>
            </a:extLst>
          </p:cNvPr>
          <p:cNvSpPr txBox="1">
            <a:spLocks/>
          </p:cNvSpPr>
          <p:nvPr/>
        </p:nvSpPr>
        <p:spPr>
          <a:xfrm>
            <a:off x="6328471" y="1508551"/>
            <a:ext cx="3645076" cy="423148"/>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600" dirty="0"/>
              <a:t>Którą </a:t>
            </a:r>
            <a:r>
              <a:rPr lang="pl-PL" sz="1600" dirty="0" err="1"/>
              <a:t>Pair</a:t>
            </a:r>
            <a:r>
              <a:rPr lang="pl-PL" sz="1600" dirty="0"/>
              <a:t> Copula Construction wybrać?</a:t>
            </a:r>
            <a:endParaRPr lang="en-US" sz="1600" dirty="0"/>
          </a:p>
        </p:txBody>
      </p:sp>
      <p:sp>
        <p:nvSpPr>
          <p:cNvPr id="43" name="Rectangle: Rounded Corners 42">
            <a:extLst>
              <a:ext uri="{FF2B5EF4-FFF2-40B4-BE49-F238E27FC236}">
                <a16:creationId xmlns:a16="http://schemas.microsoft.com/office/drawing/2014/main" id="{3DD21D1B-E3BA-4606-A2E2-59E9843AD47E}"/>
              </a:ext>
            </a:extLst>
          </p:cNvPr>
          <p:cNvSpPr/>
          <p:nvPr/>
        </p:nvSpPr>
        <p:spPr>
          <a:xfrm>
            <a:off x="5677256" y="1277021"/>
            <a:ext cx="4196221" cy="772577"/>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grpSp>
        <p:nvGrpSpPr>
          <p:cNvPr id="44" name="Group 43">
            <a:extLst>
              <a:ext uri="{FF2B5EF4-FFF2-40B4-BE49-F238E27FC236}">
                <a16:creationId xmlns:a16="http://schemas.microsoft.com/office/drawing/2014/main" id="{FFB42701-BB97-466D-8652-F70C3FAB57CB}"/>
              </a:ext>
            </a:extLst>
          </p:cNvPr>
          <p:cNvGrpSpPr>
            <a:grpSpLocks noChangeAspect="1"/>
          </p:cNvGrpSpPr>
          <p:nvPr>
            <p:custDataLst>
              <p:tags r:id="rId1"/>
            </p:custDataLst>
          </p:nvPr>
        </p:nvGrpSpPr>
        <p:grpSpPr>
          <a:xfrm>
            <a:off x="5677256" y="1331539"/>
            <a:ext cx="651215" cy="651215"/>
            <a:chOff x="63500" y="527050"/>
            <a:chExt cx="2438400" cy="2438400"/>
          </a:xfrm>
        </p:grpSpPr>
        <p:pic>
          <p:nvPicPr>
            <p:cNvPr id="45" name="Graphic 2 [0]" hidden="1">
              <a:extLst>
                <a:ext uri="{FF2B5EF4-FFF2-40B4-BE49-F238E27FC236}">
                  <a16:creationId xmlns:a16="http://schemas.microsoft.com/office/drawing/2014/main" id="{F4A52E75-F121-4DEF-AF83-389A206D520D}"/>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500" y="527050"/>
              <a:ext cx="2438400" cy="2438400"/>
            </a:xfrm>
            <a:prstGeom prst="rect">
              <a:avLst/>
            </a:prstGeom>
          </p:spPr>
        </p:pic>
        <p:pic>
          <p:nvPicPr>
            <p:cNvPr id="46" name="Graphic 4 [1]">
              <a:extLst>
                <a:ext uri="{FF2B5EF4-FFF2-40B4-BE49-F238E27FC236}">
                  <a16:creationId xmlns:a16="http://schemas.microsoft.com/office/drawing/2014/main" id="{9E5CEC98-3062-402F-B21E-CCFAE1F50E95}"/>
                </a:ext>
              </a:extLst>
            </p:cNvPr>
            <p:cNvPicPr>
              <a:picLocks noChangeAspect="1"/>
            </p:cNvPicPr>
            <p:nvPr>
              <p:custDataLst>
                <p:tags r:id="rId3"/>
              </p:custDataLst>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3500" y="527050"/>
              <a:ext cx="2438400" cy="2438400"/>
            </a:xfrm>
            <a:prstGeom prst="rect">
              <a:avLst/>
            </a:prstGeom>
          </p:spPr>
        </p:pic>
      </p:grpSp>
    </p:spTree>
    <p:extLst>
      <p:ext uri="{BB962C8B-B14F-4D97-AF65-F5344CB8AC3E}">
        <p14:creationId xmlns:p14="http://schemas.microsoft.com/office/powerpoint/2010/main" val="227815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pic>
        <p:nvPicPr>
          <p:cNvPr id="7" name="Picture 6">
            <a:extLst>
              <a:ext uri="{FF2B5EF4-FFF2-40B4-BE49-F238E27FC236}">
                <a16:creationId xmlns:a16="http://schemas.microsoft.com/office/drawing/2014/main" id="{6CEEFCDE-4E26-4846-A172-E3450C4FB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307" y="1529306"/>
            <a:ext cx="3907772" cy="2729576"/>
          </a:xfrm>
          <a:prstGeom prst="rect">
            <a:avLst/>
          </a:prstGeom>
        </p:spPr>
      </p:pic>
      <p:pic>
        <p:nvPicPr>
          <p:cNvPr id="9" name="Picture 8">
            <a:extLst>
              <a:ext uri="{FF2B5EF4-FFF2-40B4-BE49-F238E27FC236}">
                <a16:creationId xmlns:a16="http://schemas.microsoft.com/office/drawing/2014/main" id="{3A70937D-A539-4012-9D68-C34A2C6E7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649" y="4737280"/>
            <a:ext cx="6153430" cy="2198484"/>
          </a:xfrm>
          <a:prstGeom prst="rect">
            <a:avLst/>
          </a:prstGeom>
        </p:spPr>
      </p:pic>
      <mc:AlternateContent xmlns:mc="http://schemas.openxmlformats.org/markup-compatibility/2006" xmlns:a14="http://schemas.microsoft.com/office/drawing/2010/main">
        <mc:Choice Requires="a14">
          <p:sp>
            <p:nvSpPr>
              <p:cNvPr id="48" name="TextBox 9">
                <a:extLst>
                  <a:ext uri="{FF2B5EF4-FFF2-40B4-BE49-F238E27FC236}">
                    <a16:creationId xmlns:a16="http://schemas.microsoft.com/office/drawing/2014/main" id="{B5B54351-6712-4EF4-BD58-6C833B8A6AB8}"/>
                  </a:ext>
                </a:extLst>
              </p:cNvPr>
              <p:cNvSpPr txBox="1">
                <a:spLocks/>
              </p:cNvSpPr>
              <p:nvPr/>
            </p:nvSpPr>
            <p:spPr>
              <a:xfrm>
                <a:off x="721248" y="2217339"/>
                <a:ext cx="3813173" cy="2069630"/>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a:lnSpc>
                    <a:spcPct val="150000"/>
                  </a:lnSpc>
                  <a:buClr>
                    <a:srgbClr val="C00000"/>
                  </a:buClr>
                  <a:buFont typeface="Arial" panose="020B0604020202020204" pitchFamily="34" charset="0"/>
                  <a:buChar char="•"/>
                </a:pPr>
                <a:r>
                  <a:rPr lang="pl-PL" sz="1600" dirty="0"/>
                  <a:t>Ilość możliwości (bardzo) szybko rośnie</a:t>
                </a:r>
              </a:p>
              <a:p>
                <a:pPr>
                  <a:lnSpc>
                    <a:spcPct val="150000"/>
                  </a:lnSpc>
                  <a:buClr>
                    <a:srgbClr val="C00000"/>
                  </a:buClr>
                  <a:buFont typeface="Arial" panose="020B0604020202020204" pitchFamily="34" charset="0"/>
                  <a:buChar char="•"/>
                </a:pPr>
                <a14:m>
                  <m:oMath xmlns:m="http://schemas.openxmlformats.org/officeDocument/2006/math">
                    <m:d>
                      <m:dPr>
                        <m:ctrlPr>
                          <a:rPr lang="en-US" sz="1600" i="1" smtClean="0">
                            <a:latin typeface="Cambria Math" panose="02040503050406030204" pitchFamily="18" charset="0"/>
                          </a:rPr>
                        </m:ctrlPr>
                      </m:dPr>
                      <m:e>
                        <m:f>
                          <m:fPr>
                            <m:ctrlPr>
                              <a:rPr lang="pl-PL" sz="1600" b="0" i="1" smtClean="0">
                                <a:latin typeface="Cambria Math" panose="02040503050406030204" pitchFamily="18" charset="0"/>
                              </a:rPr>
                            </m:ctrlPr>
                          </m:fPr>
                          <m:num>
                            <m:r>
                              <a:rPr lang="pl-PL" sz="1600" b="0" i="1" smtClean="0">
                                <a:latin typeface="Cambria Math" panose="02040503050406030204" pitchFamily="18" charset="0"/>
                              </a:rPr>
                              <m:t>𝑑</m:t>
                            </m:r>
                            <m:r>
                              <a:rPr lang="pl-PL" sz="1600" b="0" i="1" smtClean="0">
                                <a:latin typeface="Cambria Math" panose="02040503050406030204" pitchFamily="18" charset="0"/>
                              </a:rPr>
                              <m:t>!</m:t>
                            </m:r>
                          </m:num>
                          <m:den>
                            <m:r>
                              <a:rPr lang="pl-PL" sz="1600" b="0" i="1" smtClean="0">
                                <a:latin typeface="Cambria Math" panose="02040503050406030204" pitchFamily="18" charset="0"/>
                              </a:rPr>
                              <m:t>2</m:t>
                            </m:r>
                          </m:den>
                        </m:f>
                      </m:e>
                    </m:d>
                    <m:r>
                      <a:rPr lang="pl-PL" sz="1600" b="0" i="1" smtClean="0">
                        <a:latin typeface="Cambria Math" panose="02040503050406030204" pitchFamily="18" charset="0"/>
                      </a:rPr>
                      <m:t>⋅</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2</m:t>
                        </m:r>
                      </m:e>
                      <m:sup>
                        <m:d>
                          <m:dPr>
                            <m:ctrlPr>
                              <a:rPr lang="pl-PL" sz="1600" b="0" i="1" smtClean="0">
                                <a:latin typeface="Cambria Math" panose="02040503050406030204" pitchFamily="18" charset="0"/>
                              </a:rPr>
                            </m:ctrlPr>
                          </m:dPr>
                          <m:e>
                            <m:f>
                              <m:fPr>
                                <m:type m:val="noBar"/>
                                <m:ctrlPr>
                                  <a:rPr lang="pl-PL" sz="1600" b="0" i="1" smtClean="0">
                                    <a:latin typeface="Cambria Math" panose="02040503050406030204" pitchFamily="18" charset="0"/>
                                  </a:rPr>
                                </m:ctrlPr>
                              </m:fPr>
                              <m:num>
                                <m:r>
                                  <a:rPr lang="pl-PL" sz="1600" b="0" i="1" smtClean="0">
                                    <a:latin typeface="Cambria Math" panose="02040503050406030204" pitchFamily="18" charset="0"/>
                                  </a:rPr>
                                  <m:t>𝑑</m:t>
                                </m:r>
                                <m:r>
                                  <a:rPr lang="pl-PL" sz="1600" b="0" i="1" smtClean="0">
                                    <a:latin typeface="Cambria Math" panose="02040503050406030204" pitchFamily="18" charset="0"/>
                                  </a:rPr>
                                  <m:t>−2</m:t>
                                </m:r>
                              </m:num>
                              <m:den>
                                <m:r>
                                  <a:rPr lang="pl-PL" sz="1600" b="0" i="1" smtClean="0">
                                    <a:latin typeface="Cambria Math" panose="02040503050406030204" pitchFamily="18" charset="0"/>
                                  </a:rPr>
                                  <m:t>2</m:t>
                                </m:r>
                              </m:den>
                            </m:f>
                          </m:e>
                        </m:d>
                      </m:sup>
                    </m:sSup>
                  </m:oMath>
                </a14:m>
                <a:endParaRPr lang="pl-PL" sz="1600" b="0" dirty="0"/>
              </a:p>
              <a:p>
                <a:pPr>
                  <a:lnSpc>
                    <a:spcPct val="150000"/>
                  </a:lnSpc>
                  <a:buClr>
                    <a:srgbClr val="C00000"/>
                  </a:buClr>
                  <a:buFont typeface="Arial" panose="020B0604020202020204" pitchFamily="34" charset="0"/>
                  <a:buChar char="•"/>
                </a:pPr>
                <a:r>
                  <a:rPr lang="pl-PL" sz="1600" dirty="0"/>
                  <a:t>Przycinanie drzewek?</a:t>
                </a:r>
              </a:p>
              <a:p>
                <a:pPr>
                  <a:lnSpc>
                    <a:spcPct val="150000"/>
                  </a:lnSpc>
                  <a:buClr>
                    <a:srgbClr val="C00000"/>
                  </a:buClr>
                  <a:buFont typeface="Arial" panose="020B0604020202020204" pitchFamily="34" charset="0"/>
                  <a:buChar char="•"/>
                </a:pPr>
                <a:r>
                  <a:rPr lang="pl-PL" sz="1600" dirty="0" err="1"/>
                  <a:t>Subklasy</a:t>
                </a:r>
                <a:r>
                  <a:rPr lang="pl-PL" sz="1600" dirty="0"/>
                  <a:t> </a:t>
                </a:r>
                <a:r>
                  <a:rPr lang="pl-PL" sz="1600" dirty="0" err="1"/>
                  <a:t>vine</a:t>
                </a:r>
                <a:r>
                  <a:rPr lang="pl-PL" sz="1600" dirty="0"/>
                  <a:t> copula?</a:t>
                </a:r>
              </a:p>
            </p:txBody>
          </p:sp>
        </mc:Choice>
        <mc:Fallback xmlns="">
          <p:sp>
            <p:nvSpPr>
              <p:cNvPr id="48" name="TextBox 9">
                <a:extLst>
                  <a:ext uri="{FF2B5EF4-FFF2-40B4-BE49-F238E27FC236}">
                    <a16:creationId xmlns:a16="http://schemas.microsoft.com/office/drawing/2014/main" id="{B5B54351-6712-4EF4-BD58-6C833B8A6AB8}"/>
                  </a:ext>
                </a:extLst>
              </p:cNvPr>
              <p:cNvSpPr txBox="1">
                <a:spLocks noRot="1" noChangeAspect="1" noMove="1" noResize="1" noEditPoints="1" noAdjustHandles="1" noChangeArrowheads="1" noChangeShapeType="1" noTextEdit="1"/>
              </p:cNvSpPr>
              <p:nvPr/>
            </p:nvSpPr>
            <p:spPr>
              <a:xfrm>
                <a:off x="721248" y="2217339"/>
                <a:ext cx="3813173" cy="2069630"/>
              </a:xfrm>
              <a:prstGeom prst="rect">
                <a:avLst/>
              </a:prstGeom>
              <a:blipFill>
                <a:blip r:embed="rId4"/>
                <a:stretch>
                  <a:fillRect l="-2236"/>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FDCC4A9-084C-43F6-8151-9957D7E7EAA9}"/>
              </a:ext>
            </a:extLst>
          </p:cNvPr>
          <p:cNvSpPr txBox="1"/>
          <p:nvPr/>
        </p:nvSpPr>
        <p:spPr>
          <a:xfrm>
            <a:off x="2392471" y="7002049"/>
            <a:ext cx="4384110" cy="263047"/>
          </a:xfrm>
          <a:prstGeom prst="rect">
            <a:avLst/>
          </a:prstGeom>
          <a:noFill/>
        </p:spPr>
        <p:txBody>
          <a:bodyPr wrap="square" lIns="0" tIns="0" rIns="0" bIns="0" rtlCol="0">
            <a:noAutofit/>
          </a:bodyPr>
          <a:lstStyle/>
          <a:p>
            <a:r>
              <a:rPr lang="pl-PL" sz="1100" dirty="0">
                <a:latin typeface="+mn-lt"/>
              </a:rPr>
              <a:t>Source: </a:t>
            </a:r>
            <a:r>
              <a:rPr lang="en-US" sz="1100" dirty="0">
                <a:latin typeface="+mn-lt"/>
              </a:rPr>
              <a:t>Analyzing</a:t>
            </a:r>
            <a:r>
              <a:rPr lang="pl-PL" sz="1100" dirty="0">
                <a:latin typeface="+mn-lt"/>
              </a:rPr>
              <a:t> </a:t>
            </a:r>
            <a:r>
              <a:rPr lang="en-US" sz="1100" dirty="0">
                <a:latin typeface="+mn-lt"/>
              </a:rPr>
              <a:t>Dependent</a:t>
            </a:r>
            <a:r>
              <a:rPr lang="pl-PL" sz="1100" dirty="0">
                <a:latin typeface="+mn-lt"/>
              </a:rPr>
              <a:t> </a:t>
            </a:r>
            <a:r>
              <a:rPr lang="en-US" sz="1100" dirty="0">
                <a:latin typeface="+mn-lt"/>
              </a:rPr>
              <a:t>Data with</a:t>
            </a:r>
            <a:r>
              <a:rPr lang="pl-PL" sz="1100" dirty="0">
                <a:latin typeface="+mn-lt"/>
              </a:rPr>
              <a:t> </a:t>
            </a:r>
            <a:r>
              <a:rPr lang="en-US" sz="1100" dirty="0">
                <a:latin typeface="+mn-lt"/>
              </a:rPr>
              <a:t>Vine Copulas</a:t>
            </a:r>
            <a:r>
              <a:rPr lang="pl-PL" sz="1100" dirty="0">
                <a:latin typeface="+mn-lt"/>
              </a:rPr>
              <a:t>, </a:t>
            </a:r>
            <a:r>
              <a:rPr lang="pl-PL" sz="1100" dirty="0" err="1">
                <a:latin typeface="+mn-lt"/>
              </a:rPr>
              <a:t>C.Czado</a:t>
            </a:r>
            <a:r>
              <a:rPr lang="pl-PL" sz="1100" dirty="0">
                <a:latin typeface="+mn-lt"/>
              </a:rPr>
              <a:t> (2019)</a:t>
            </a:r>
            <a:endParaRPr lang="en-GB" sz="1100" dirty="0">
              <a:latin typeface="+mn-lt"/>
            </a:endParaRPr>
          </a:p>
        </p:txBody>
      </p:sp>
    </p:spTree>
    <p:extLst>
      <p:ext uri="{BB962C8B-B14F-4D97-AF65-F5344CB8AC3E}">
        <p14:creationId xmlns:p14="http://schemas.microsoft.com/office/powerpoint/2010/main" val="256098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grpSp>
        <p:nvGrpSpPr>
          <p:cNvPr id="5" name="Group 4">
            <a:extLst>
              <a:ext uri="{FF2B5EF4-FFF2-40B4-BE49-F238E27FC236}">
                <a16:creationId xmlns:a16="http://schemas.microsoft.com/office/drawing/2014/main" id="{2A058BF3-1F43-47F4-916C-36E48BFE0BE0}"/>
              </a:ext>
            </a:extLst>
          </p:cNvPr>
          <p:cNvGrpSpPr>
            <a:grpSpLocks/>
          </p:cNvGrpSpPr>
          <p:nvPr/>
        </p:nvGrpSpPr>
        <p:grpSpPr>
          <a:xfrm>
            <a:off x="1265128" y="1702258"/>
            <a:ext cx="7528143" cy="5107661"/>
            <a:chOff x="1265128" y="1791222"/>
            <a:chExt cx="7528143" cy="5107661"/>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7DC6A15-2239-428D-8C66-BBE160D90B68}"/>
                    </a:ext>
                  </a:extLst>
                </p:cNvPr>
                <p:cNvSpPr txBox="1">
                  <a:spLocks/>
                </p:cNvSpPr>
                <p:nvPr/>
              </p:nvSpPr>
              <p:spPr>
                <a:xfrm>
                  <a:off x="1566693" y="2151431"/>
                  <a:ext cx="6925953" cy="2121511"/>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150000"/>
                    </a:lnSpc>
                    <a:buFont typeface="Wingdings 2" panose="05020102010507070707" pitchFamily="18" charset="2"/>
                    <a:buNone/>
                  </a:pPr>
                  <a14:m>
                    <m:oMathPara xmlns:m="http://schemas.openxmlformats.org/officeDocument/2006/math">
                      <m:oMathParaPr>
                        <m:jc m:val="centerGroup"/>
                      </m:oMathParaPr>
                      <m:oMath xmlns:m="http://schemas.openxmlformats.org/officeDocument/2006/math">
                        <m:sSub>
                          <m:sSubPr>
                            <m:ctrlPr>
                              <a:rPr lang="pl-PL" sz="1980" i="1" smtClean="0">
                                <a:latin typeface="Cambria Math" panose="02040503050406030204" pitchFamily="18" charset="0"/>
                              </a:rPr>
                            </m:ctrlPr>
                          </m:sSubPr>
                          <m:e>
                            <m:r>
                              <a:rPr lang="en-GB" sz="1980" i="1">
                                <a:latin typeface="Cambria Math" panose="02040503050406030204" pitchFamily="18" charset="0"/>
                              </a:rPr>
                              <m:t>𝑓</m:t>
                            </m:r>
                          </m:e>
                          <m:sub>
                            <m:r>
                              <a:rPr lang="pl-PL" sz="1980" i="1">
                                <a:latin typeface="Cambria Math" panose="02040503050406030204" pitchFamily="18" charset="0"/>
                              </a:rPr>
                              <m:t>1,  …, </m:t>
                            </m:r>
                            <m:r>
                              <a:rPr lang="pl-PL" sz="1980" i="1">
                                <a:latin typeface="Cambria Math" panose="02040503050406030204" pitchFamily="18" charset="0"/>
                              </a:rPr>
                              <m:t>𝑑</m:t>
                            </m:r>
                          </m:sub>
                        </m:sSub>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𝑑</m:t>
                                </m:r>
                              </m:sub>
                            </m:sSub>
                          </m:e>
                        </m:d>
                        <m:r>
                          <a:rPr lang="en-GB"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𝑗</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−1</m:t>
                                </m:r>
                              </m:sup>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𝑖</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m:t>
                                    </m:r>
                                    <m:r>
                                      <a:rPr lang="pl-PL" sz="1980" i="1">
                                        <a:latin typeface="Cambria Math" panose="02040503050406030204" pitchFamily="18" charset="0"/>
                                      </a:rPr>
                                      <m:t>𝑗</m:t>
                                    </m:r>
                                  </m:sup>
                                  <m:e>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𝑖</m:t>
                                        </m:r>
                                        <m:r>
                                          <a:rPr lang="pl-PL" sz="1980" i="1">
                                            <a:latin typeface="Cambria Math" panose="02040503050406030204" pitchFamily="18" charset="0"/>
                                          </a:rPr>
                                          <m:t>, </m:t>
                                        </m:r>
                                        <m:d>
                                          <m:dPr>
                                            <m:ctrlPr>
                                              <a:rPr lang="pl-PL" sz="1980" i="1">
                                                <a:latin typeface="Cambria Math" panose="02040503050406030204" pitchFamily="18" charset="0"/>
                                              </a:rPr>
                                            </m:ctrlPr>
                                          </m:dPr>
                                          <m:e>
                                            <m:r>
                                              <a:rPr lang="pl-PL" sz="1980" i="1">
                                                <a:latin typeface="Cambria Math" panose="02040503050406030204" pitchFamily="18" charset="0"/>
                                              </a:rPr>
                                              <m:t>𝑖</m:t>
                                            </m:r>
                                            <m:r>
                                              <a:rPr lang="pl-PL" sz="1980" i="1">
                                                <a:latin typeface="Cambria Math" panose="02040503050406030204" pitchFamily="18" charset="0"/>
                                              </a:rPr>
                                              <m:t>+</m:t>
                                            </m:r>
                                            <m:r>
                                              <a:rPr lang="pl-PL" sz="1980" i="1">
                                                <a:latin typeface="Cambria Math" panose="02040503050406030204" pitchFamily="18" charset="0"/>
                                              </a:rPr>
                                              <m:t>𝑗</m:t>
                                            </m:r>
                                          </m:e>
                                        </m:d>
                                        <m:r>
                                          <a:rPr lang="pl-PL" sz="1980" i="1">
                                            <a:latin typeface="Cambria Math" panose="02040503050406030204" pitchFamily="18" charset="0"/>
                                          </a:rPr>
                                          <m:t>;</m:t>
                                        </m:r>
                                        <m:d>
                                          <m:dPr>
                                            <m:ctrlPr>
                                              <a:rPr lang="pl-PL" sz="1980" i="1">
                                                <a:latin typeface="Cambria Math" panose="02040503050406030204" pitchFamily="18" charset="0"/>
                                              </a:rPr>
                                            </m:ctrlPr>
                                          </m:dPr>
                                          <m:e>
                                            <m:r>
                                              <a:rPr lang="pl-PL" sz="1980" i="1">
                                                <a:latin typeface="Cambria Math" panose="02040503050406030204" pitchFamily="18" charset="0"/>
                                              </a:rPr>
                                              <m:t>𝑖</m:t>
                                            </m:r>
                                            <m:r>
                                              <a:rPr lang="pl-PL" sz="1980" i="1">
                                                <a:latin typeface="Cambria Math" panose="02040503050406030204" pitchFamily="18" charset="0"/>
                                              </a:rPr>
                                              <m:t>+1</m:t>
                                            </m:r>
                                          </m:e>
                                        </m:d>
                                        <m:r>
                                          <a:rPr lang="pl-PL" sz="1980" i="1">
                                            <a:latin typeface="Cambria Math" panose="02040503050406030204" pitchFamily="18" charset="0"/>
                                          </a:rPr>
                                          <m:t>…(</m:t>
                                        </m:r>
                                        <m:r>
                                          <a:rPr lang="pl-PL" sz="1980" i="1">
                                            <a:latin typeface="Cambria Math" panose="02040503050406030204" pitchFamily="18" charset="0"/>
                                          </a:rPr>
                                          <m:t>𝑖</m:t>
                                        </m:r>
                                        <m:r>
                                          <a:rPr lang="pl-PL" sz="1980" i="1">
                                            <a:latin typeface="Cambria Math" panose="02040503050406030204" pitchFamily="18" charset="0"/>
                                          </a:rPr>
                                          <m:t>+</m:t>
                                        </m:r>
                                        <m:r>
                                          <a:rPr lang="pl-PL" sz="1980" i="1">
                                            <a:latin typeface="Cambria Math" panose="02040503050406030204" pitchFamily="18" charset="0"/>
                                          </a:rPr>
                                          <m:t>𝑗</m:t>
                                        </m:r>
                                        <m:r>
                                          <a:rPr lang="pl-PL" sz="1980" i="1">
                                            <a:latin typeface="Cambria Math" panose="02040503050406030204" pitchFamily="18" charset="0"/>
                                          </a:rPr>
                                          <m:t>−1)</m:t>
                                        </m:r>
                                      </m:sub>
                                    </m:sSub>
                                  </m:e>
                                </m:nary>
                              </m:e>
                            </m:nary>
                          </m:e>
                        </m:d>
                        <m:r>
                          <a:rPr lang="pl-PL"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𝑘</m:t>
                                </m:r>
                                <m:r>
                                  <a:rPr lang="pl-PL" sz="1980" i="1">
                                    <a:latin typeface="Cambria Math" panose="02040503050406030204" pitchFamily="18" charset="0"/>
                                  </a:rPr>
                                  <m:t>=1</m:t>
                                </m:r>
                              </m:sub>
                              <m:sup>
                                <m:r>
                                  <a:rPr lang="pl-PL" sz="1980" i="1">
                                    <a:latin typeface="Cambria Math" panose="02040503050406030204" pitchFamily="18" charset="0"/>
                                  </a:rPr>
                                  <m:t>𝑑</m:t>
                                </m:r>
                              </m:sup>
                              <m:e>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𝑘</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𝑘</m:t>
                                    </m:r>
                                  </m:sub>
                                </m:sSub>
                                <m:r>
                                  <a:rPr lang="pl-PL" sz="1980" i="1">
                                    <a:latin typeface="Cambria Math" panose="02040503050406030204" pitchFamily="18" charset="0"/>
                                  </a:rPr>
                                  <m:t>)</m:t>
                                </m:r>
                              </m:e>
                            </m:nary>
                          </m:e>
                        </m:d>
                      </m:oMath>
                    </m:oMathPara>
                  </a14:m>
                  <a:endParaRPr lang="pl-PL" sz="1980" dirty="0"/>
                </a:p>
              </p:txBody>
            </p:sp>
          </mc:Choice>
          <mc:Fallback xmlns="">
            <p:sp>
              <p:nvSpPr>
                <p:cNvPr id="8" name="Content Placeholder 2">
                  <a:extLst>
                    <a:ext uri="{FF2B5EF4-FFF2-40B4-BE49-F238E27FC236}">
                      <a16:creationId xmlns:a16="http://schemas.microsoft.com/office/drawing/2014/main" id="{47DC6A15-2239-428D-8C66-BBE160D90B68}"/>
                    </a:ext>
                  </a:extLst>
                </p:cNvPr>
                <p:cNvSpPr txBox="1">
                  <a:spLocks noRot="1" noChangeAspect="1" noMove="1" noResize="1" noEditPoints="1" noAdjustHandles="1" noChangeArrowheads="1" noChangeShapeType="1" noTextEdit="1"/>
                </p:cNvSpPr>
                <p:nvPr/>
              </p:nvSpPr>
              <p:spPr>
                <a:xfrm>
                  <a:off x="1566693" y="2151431"/>
                  <a:ext cx="6925953" cy="212151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A60CFF8-F36C-4767-9865-357FA5E0ADCE}"/>
                    </a:ext>
                  </a:extLst>
                </p:cNvPr>
                <p:cNvSpPr txBox="1">
                  <a:spLocks/>
                </p:cNvSpPr>
                <p:nvPr/>
              </p:nvSpPr>
              <p:spPr>
                <a:xfrm>
                  <a:off x="1566692" y="4503098"/>
                  <a:ext cx="6362281" cy="2121511"/>
                </a:xfrm>
                <a:prstGeom prst="rect">
                  <a:avLst/>
                </a:prstGeom>
              </p:spPr>
              <p:txBody>
                <a:bodyPr vert="horz" lIns="75438" tIns="37719" rIns="75438" bIns="37719"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pl-PL" sz="1980" i="1">
                                <a:latin typeface="Cambria Math" panose="02040503050406030204" pitchFamily="18" charset="0"/>
                              </a:rPr>
                            </m:ctrlPr>
                          </m:sSubPr>
                          <m:e>
                            <m:r>
                              <a:rPr lang="en-GB" sz="1980" i="1">
                                <a:latin typeface="Cambria Math" panose="02040503050406030204" pitchFamily="18" charset="0"/>
                              </a:rPr>
                              <m:t>𝑓</m:t>
                            </m:r>
                          </m:e>
                          <m:sub>
                            <m:r>
                              <a:rPr lang="pl-PL" sz="1980" i="1">
                                <a:latin typeface="Cambria Math" panose="02040503050406030204" pitchFamily="18" charset="0"/>
                              </a:rPr>
                              <m:t>1,  …, </m:t>
                            </m:r>
                            <m:r>
                              <a:rPr lang="pl-PL" sz="1980" i="1">
                                <a:latin typeface="Cambria Math" panose="02040503050406030204" pitchFamily="18" charset="0"/>
                              </a:rPr>
                              <m:t>𝑑</m:t>
                            </m:r>
                          </m:sub>
                        </m:sSub>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𝑑</m:t>
                                </m:r>
                              </m:sub>
                            </m:sSub>
                          </m:e>
                        </m:d>
                        <m:r>
                          <a:rPr lang="en-GB"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𝑗</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−1</m:t>
                                </m:r>
                              </m:sup>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𝑖</m:t>
                                    </m:r>
                                    <m:r>
                                      <a:rPr lang="pl-PL" sz="1980" i="1">
                                        <a:latin typeface="Cambria Math" panose="02040503050406030204" pitchFamily="18" charset="0"/>
                                      </a:rPr>
                                      <m:t>=1</m:t>
                                    </m:r>
                                  </m:sub>
                                  <m:sup>
                                    <m:r>
                                      <a:rPr lang="pl-PL" sz="1980" i="1">
                                        <a:latin typeface="Cambria Math" panose="02040503050406030204" pitchFamily="18" charset="0"/>
                                      </a:rPr>
                                      <m:t>𝑑</m:t>
                                    </m:r>
                                    <m:r>
                                      <a:rPr lang="pl-PL" sz="1980" i="1">
                                        <a:latin typeface="Cambria Math" panose="02040503050406030204" pitchFamily="18" charset="0"/>
                                      </a:rPr>
                                      <m:t>−</m:t>
                                    </m:r>
                                    <m:r>
                                      <a:rPr lang="pl-PL" sz="1980" i="1">
                                        <a:latin typeface="Cambria Math" panose="02040503050406030204" pitchFamily="18" charset="0"/>
                                      </a:rPr>
                                      <m:t>𝑗</m:t>
                                    </m:r>
                                  </m:sup>
                                  <m:e>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𝑗</m:t>
                                        </m:r>
                                        <m:r>
                                          <a:rPr lang="pl-PL" sz="1980" i="1">
                                            <a:latin typeface="Cambria Math" panose="02040503050406030204" pitchFamily="18" charset="0"/>
                                          </a:rPr>
                                          <m:t>, </m:t>
                                        </m:r>
                                        <m:d>
                                          <m:dPr>
                                            <m:ctrlPr>
                                              <a:rPr lang="pl-PL" sz="1980" i="1">
                                                <a:latin typeface="Cambria Math" panose="02040503050406030204" pitchFamily="18" charset="0"/>
                                              </a:rPr>
                                            </m:ctrlPr>
                                          </m:dPr>
                                          <m:e>
                                            <m:r>
                                              <a:rPr lang="pl-PL" sz="1980" i="1">
                                                <a:latin typeface="Cambria Math" panose="02040503050406030204" pitchFamily="18" charset="0"/>
                                              </a:rPr>
                                              <m:t>𝑗</m:t>
                                            </m:r>
                                            <m:r>
                                              <a:rPr lang="pl-PL" sz="1980" i="1">
                                                <a:latin typeface="Cambria Math" panose="02040503050406030204" pitchFamily="18" charset="0"/>
                                              </a:rPr>
                                              <m:t>+1</m:t>
                                            </m:r>
                                          </m:e>
                                        </m:d>
                                        <m:r>
                                          <a:rPr lang="pl-PL" sz="1980" i="1">
                                            <a:latin typeface="Cambria Math" panose="02040503050406030204" pitchFamily="18" charset="0"/>
                                          </a:rPr>
                                          <m:t>;1…</m:t>
                                        </m:r>
                                        <m:r>
                                          <a:rPr lang="pl-PL" sz="1980" i="1">
                                            <a:latin typeface="Cambria Math" panose="02040503050406030204" pitchFamily="18" charset="0"/>
                                          </a:rPr>
                                          <m:t>𝑗</m:t>
                                        </m:r>
                                        <m:r>
                                          <a:rPr lang="pl-PL" sz="1980" i="1">
                                            <a:latin typeface="Cambria Math" panose="02040503050406030204" pitchFamily="18" charset="0"/>
                                          </a:rPr>
                                          <m:t>−1</m:t>
                                        </m:r>
                                      </m:sub>
                                    </m:sSub>
                                  </m:e>
                                </m:nary>
                              </m:e>
                            </m:nary>
                          </m:e>
                        </m:d>
                        <m:r>
                          <a:rPr lang="pl-PL" sz="1980" i="1">
                            <a:latin typeface="Cambria Math" panose="02040503050406030204" pitchFamily="18" charset="0"/>
                          </a:rPr>
                          <m:t>⋅</m:t>
                        </m:r>
                        <m:d>
                          <m:dPr>
                            <m:begChr m:val="["/>
                            <m:endChr m:val="]"/>
                            <m:ctrlPr>
                              <a:rPr lang="pl-PL" sz="1980" i="1">
                                <a:latin typeface="Cambria Math" panose="02040503050406030204" pitchFamily="18" charset="0"/>
                              </a:rPr>
                            </m:ctrlPr>
                          </m:dPr>
                          <m:e>
                            <m:nary>
                              <m:naryPr>
                                <m:chr m:val="∏"/>
                                <m:ctrlPr>
                                  <a:rPr lang="pl-PL" sz="1980" i="1">
                                    <a:latin typeface="Cambria Math" panose="02040503050406030204" pitchFamily="18" charset="0"/>
                                  </a:rPr>
                                </m:ctrlPr>
                              </m:naryPr>
                              <m:sub>
                                <m:r>
                                  <m:rPr>
                                    <m:brk m:alnAt="23"/>
                                  </m:rPr>
                                  <a:rPr lang="pl-PL" sz="1980" i="1">
                                    <a:latin typeface="Cambria Math" panose="02040503050406030204" pitchFamily="18" charset="0"/>
                                  </a:rPr>
                                  <m:t>𝑘</m:t>
                                </m:r>
                                <m:r>
                                  <a:rPr lang="pl-PL" sz="1980" i="1">
                                    <a:latin typeface="Cambria Math" panose="02040503050406030204" pitchFamily="18" charset="0"/>
                                  </a:rPr>
                                  <m:t>=1</m:t>
                                </m:r>
                              </m:sub>
                              <m:sup>
                                <m:r>
                                  <a:rPr lang="pl-PL" sz="1980" i="1">
                                    <a:latin typeface="Cambria Math" panose="02040503050406030204" pitchFamily="18" charset="0"/>
                                  </a:rPr>
                                  <m:t>𝑑</m:t>
                                </m:r>
                              </m:sup>
                              <m:e>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𝑘</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𝑘</m:t>
                                    </m:r>
                                  </m:sub>
                                </m:sSub>
                                <m:r>
                                  <a:rPr lang="pl-PL" sz="1980" i="1">
                                    <a:latin typeface="Cambria Math" panose="02040503050406030204" pitchFamily="18" charset="0"/>
                                  </a:rPr>
                                  <m:t>)</m:t>
                                </m:r>
                              </m:e>
                            </m:nary>
                          </m:e>
                        </m:d>
                      </m:oMath>
                    </m:oMathPara>
                  </a14:m>
                  <a:endParaRPr lang="pl-PL" sz="1980" dirty="0"/>
                </a:p>
              </p:txBody>
            </p:sp>
          </mc:Choice>
          <mc:Fallback xmlns="">
            <p:sp>
              <p:nvSpPr>
                <p:cNvPr id="10" name="Content Placeholder 2">
                  <a:extLst>
                    <a:ext uri="{FF2B5EF4-FFF2-40B4-BE49-F238E27FC236}">
                      <a16:creationId xmlns:a16="http://schemas.microsoft.com/office/drawing/2014/main" id="{CA60CFF8-F36C-4767-9865-357FA5E0ADCE}"/>
                    </a:ext>
                  </a:extLst>
                </p:cNvPr>
                <p:cNvSpPr txBox="1">
                  <a:spLocks noRot="1" noChangeAspect="1" noMove="1" noResize="1" noEditPoints="1" noAdjustHandles="1" noChangeArrowheads="1" noChangeShapeType="1" noTextEdit="1"/>
                </p:cNvSpPr>
                <p:nvPr/>
              </p:nvSpPr>
              <p:spPr>
                <a:xfrm>
                  <a:off x="1566692" y="4503098"/>
                  <a:ext cx="6362281" cy="2121511"/>
                </a:xfrm>
                <a:prstGeom prst="rect">
                  <a:avLst/>
                </a:prstGeom>
                <a:blipFill>
                  <a:blip r:embed="rId3"/>
                  <a:stretch>
                    <a:fillRect/>
                  </a:stretch>
                </a:blipFill>
              </p:spPr>
              <p:txBody>
                <a:bodyPr/>
                <a:lstStyle/>
                <a:p>
                  <a:r>
                    <a:rPr lang="en-GB">
                      <a:noFill/>
                    </a:rPr>
                    <a:t> </a:t>
                  </a:r>
                </a:p>
              </p:txBody>
            </p:sp>
          </mc:Fallback>
        </mc:AlternateContent>
        <p:sp>
          <p:nvSpPr>
            <p:cNvPr id="3" name="Rectangle: Rounded Corners 2">
              <a:extLst>
                <a:ext uri="{FF2B5EF4-FFF2-40B4-BE49-F238E27FC236}">
                  <a16:creationId xmlns:a16="http://schemas.microsoft.com/office/drawing/2014/main" id="{9A4E1092-D525-47E8-BB73-506FCB7BCFBE}"/>
                </a:ext>
              </a:extLst>
            </p:cNvPr>
            <p:cNvSpPr/>
            <p:nvPr/>
          </p:nvSpPr>
          <p:spPr>
            <a:xfrm>
              <a:off x="1265128" y="1791222"/>
              <a:ext cx="7528143" cy="2379946"/>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1" name="TextBox 7">
              <a:extLst>
                <a:ext uri="{FF2B5EF4-FFF2-40B4-BE49-F238E27FC236}">
                  <a16:creationId xmlns:a16="http://schemas.microsoft.com/office/drawing/2014/main" id="{C09CAB0C-920E-4ACF-A8C2-EE2419688122}"/>
                </a:ext>
              </a:extLst>
            </p:cNvPr>
            <p:cNvSpPr txBox="1">
              <a:spLocks/>
            </p:cNvSpPr>
            <p:nvPr/>
          </p:nvSpPr>
          <p:spPr>
            <a:xfrm>
              <a:off x="1613769" y="1916568"/>
              <a:ext cx="6315204" cy="338117"/>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1" dirty="0"/>
                <a:t>D</a:t>
              </a:r>
              <a:r>
                <a:rPr lang="pl-PL" sz="1800" dirty="0"/>
                <a:t>(</a:t>
              </a:r>
              <a:r>
                <a:rPr lang="pl-PL" sz="1800" dirty="0" err="1"/>
                <a:t>rawable</a:t>
              </a:r>
              <a:r>
                <a:rPr lang="pl-PL" sz="1800" dirty="0"/>
                <a:t>)</a:t>
              </a:r>
              <a:r>
                <a:rPr lang="pl-PL" sz="1800" b="1" dirty="0"/>
                <a:t> </a:t>
              </a:r>
              <a:r>
                <a:rPr lang="pl-PL" sz="1800" b="1" dirty="0" err="1"/>
                <a:t>vine</a:t>
              </a:r>
              <a:endParaRPr lang="en-US" sz="1800" b="1" dirty="0"/>
            </a:p>
          </p:txBody>
        </p:sp>
        <p:sp>
          <p:nvSpPr>
            <p:cNvPr id="12" name="Rectangle: Rounded Corners 11">
              <a:extLst>
                <a:ext uri="{FF2B5EF4-FFF2-40B4-BE49-F238E27FC236}">
                  <a16:creationId xmlns:a16="http://schemas.microsoft.com/office/drawing/2014/main" id="{64235508-9D5B-4D30-8612-61D9CC0BFBD9}"/>
                </a:ext>
              </a:extLst>
            </p:cNvPr>
            <p:cNvSpPr/>
            <p:nvPr/>
          </p:nvSpPr>
          <p:spPr>
            <a:xfrm>
              <a:off x="1265128" y="4518937"/>
              <a:ext cx="7528143" cy="2379946"/>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dirty="0">
                <a:solidFill>
                  <a:schemeClr val="tx1"/>
                </a:solidFill>
              </a:endParaRPr>
            </a:p>
          </p:txBody>
        </p:sp>
        <p:sp>
          <p:nvSpPr>
            <p:cNvPr id="13" name="TextBox 7">
              <a:extLst>
                <a:ext uri="{FF2B5EF4-FFF2-40B4-BE49-F238E27FC236}">
                  <a16:creationId xmlns:a16="http://schemas.microsoft.com/office/drawing/2014/main" id="{EA84F55C-579B-4A0C-828F-066B1CB5B069}"/>
                </a:ext>
              </a:extLst>
            </p:cNvPr>
            <p:cNvSpPr txBox="1">
              <a:spLocks/>
            </p:cNvSpPr>
            <p:nvPr/>
          </p:nvSpPr>
          <p:spPr>
            <a:xfrm>
              <a:off x="1613769" y="4644283"/>
              <a:ext cx="6315204" cy="338117"/>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b="1" dirty="0"/>
                <a:t>C</a:t>
              </a:r>
              <a:r>
                <a:rPr lang="pl-PL" sz="1800" dirty="0"/>
                <a:t>(</a:t>
              </a:r>
              <a:r>
                <a:rPr lang="pl-PL" sz="1800" dirty="0" err="1"/>
                <a:t>anonical</a:t>
              </a:r>
              <a:r>
                <a:rPr lang="pl-PL" sz="1800" dirty="0"/>
                <a:t>)</a:t>
              </a:r>
              <a:r>
                <a:rPr lang="pl-PL" sz="1800" b="1" dirty="0"/>
                <a:t> </a:t>
              </a:r>
              <a:r>
                <a:rPr lang="pl-PL" sz="1800" b="1" dirty="0" err="1"/>
                <a:t>vine</a:t>
              </a:r>
              <a:endParaRPr lang="en-US" sz="1800" b="1" dirty="0"/>
            </a:p>
          </p:txBody>
        </p:sp>
      </p:grpSp>
    </p:spTree>
    <p:extLst>
      <p:ext uri="{BB962C8B-B14F-4D97-AF65-F5344CB8AC3E}">
        <p14:creationId xmlns:p14="http://schemas.microsoft.com/office/powerpoint/2010/main" val="735298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D-</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4523731" cy="2485366"/>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1</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1</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2</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2</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3</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3</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4</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4</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5</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12</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23</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34</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i="1">
                              <a:latin typeface="Cambria Math" panose="02040503050406030204" pitchFamily="18" charset="0"/>
                            </a:rPr>
                            <m:t>45</m:t>
                          </m:r>
                        </m:sub>
                      </m:sSub>
                      <m:r>
                        <a:rPr lang="pl-PL" sz="1980" i="1">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13;2</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24;3</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35;4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14;23</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25;34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15;234</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4523731" cy="2485366"/>
              </a:xfrm>
              <a:prstGeom prst="rect">
                <a:avLst/>
              </a:prstGeom>
              <a:blipFill>
                <a:blip r:embed="rId2"/>
                <a:stretch>
                  <a:fillRect b="-47304"/>
                </a:stretch>
              </a:blipFill>
            </p:spPr>
            <p:txBody>
              <a:bodyPr/>
              <a:lstStyle/>
              <a:p>
                <a:r>
                  <a:rPr lang="en-GB">
                    <a:noFill/>
                  </a:rPr>
                  <a:t> </a:t>
                </a:r>
              </a:p>
            </p:txBody>
          </p:sp>
        </mc:Fallback>
      </mc:AlternateContent>
      <p:grpSp>
        <p:nvGrpSpPr>
          <p:cNvPr id="179" name="Group 178">
            <a:extLst>
              <a:ext uri="{FF2B5EF4-FFF2-40B4-BE49-F238E27FC236}">
                <a16:creationId xmlns:a16="http://schemas.microsoft.com/office/drawing/2014/main" id="{7390F6B3-408B-4976-B949-B33C9D0B4D0D}"/>
              </a:ext>
            </a:extLst>
          </p:cNvPr>
          <p:cNvGrpSpPr/>
          <p:nvPr/>
        </p:nvGrpSpPr>
        <p:grpSpPr>
          <a:xfrm>
            <a:off x="4780256" y="2749478"/>
            <a:ext cx="4832057" cy="3100047"/>
            <a:chOff x="4780256" y="2749478"/>
            <a:chExt cx="4832057" cy="3100047"/>
          </a:xfrm>
        </p:grpSpPr>
        <p:sp>
          <p:nvSpPr>
            <p:cNvPr id="16" name="Oval 15">
              <a:extLst>
                <a:ext uri="{FF2B5EF4-FFF2-40B4-BE49-F238E27FC236}">
                  <a16:creationId xmlns:a16="http://schemas.microsoft.com/office/drawing/2014/main" id="{8580A1BC-2D02-414A-B826-CE42528798BF}"/>
                </a:ext>
              </a:extLst>
            </p:cNvPr>
            <p:cNvSpPr/>
            <p:nvPr/>
          </p:nvSpPr>
          <p:spPr>
            <a:xfrm>
              <a:off x="4780256" y="2863088"/>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1</a:t>
              </a:r>
              <a:endParaRPr lang="en-GB" dirty="0">
                <a:solidFill>
                  <a:sysClr val="windowText" lastClr="000000"/>
                </a:solidFill>
              </a:endParaRPr>
            </a:p>
          </p:txBody>
        </p:sp>
        <p:sp>
          <p:nvSpPr>
            <p:cNvPr id="17" name="Oval 16">
              <a:extLst>
                <a:ext uri="{FF2B5EF4-FFF2-40B4-BE49-F238E27FC236}">
                  <a16:creationId xmlns:a16="http://schemas.microsoft.com/office/drawing/2014/main" id="{D0BFC827-7791-4E86-95A1-7368C09A003D}"/>
                </a:ext>
              </a:extLst>
            </p:cNvPr>
            <p:cNvSpPr/>
            <p:nvPr/>
          </p:nvSpPr>
          <p:spPr>
            <a:xfrm>
              <a:off x="5717517" y="2863088"/>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2</a:t>
              </a:r>
              <a:endParaRPr lang="en-GB" dirty="0">
                <a:solidFill>
                  <a:sysClr val="windowText" lastClr="000000"/>
                </a:solidFill>
              </a:endParaRPr>
            </a:p>
          </p:txBody>
        </p:sp>
        <p:sp>
          <p:nvSpPr>
            <p:cNvPr id="18" name="Oval 17">
              <a:extLst>
                <a:ext uri="{FF2B5EF4-FFF2-40B4-BE49-F238E27FC236}">
                  <a16:creationId xmlns:a16="http://schemas.microsoft.com/office/drawing/2014/main" id="{723D12CF-3833-4433-A057-061CA5BD35EF}"/>
                </a:ext>
              </a:extLst>
            </p:cNvPr>
            <p:cNvSpPr/>
            <p:nvPr/>
          </p:nvSpPr>
          <p:spPr>
            <a:xfrm>
              <a:off x="6654778" y="2863087"/>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3</a:t>
              </a:r>
              <a:endParaRPr lang="en-GB" dirty="0">
                <a:solidFill>
                  <a:sysClr val="windowText" lastClr="000000"/>
                </a:solidFill>
              </a:endParaRPr>
            </a:p>
          </p:txBody>
        </p:sp>
        <p:cxnSp>
          <p:nvCxnSpPr>
            <p:cNvPr id="19" name="Straight Connector 18">
              <a:extLst>
                <a:ext uri="{FF2B5EF4-FFF2-40B4-BE49-F238E27FC236}">
                  <a16:creationId xmlns:a16="http://schemas.microsoft.com/office/drawing/2014/main" id="{14E0B968-09C2-4ADE-93E5-AD38477C1202}"/>
                </a:ext>
              </a:extLst>
            </p:cNvPr>
            <p:cNvCxnSpPr>
              <a:cxnSpLocks/>
              <a:stCxn id="16" idx="6"/>
              <a:endCxn id="17" idx="2"/>
            </p:cNvCxnSpPr>
            <p:nvPr/>
          </p:nvCxnSpPr>
          <p:spPr>
            <a:xfrm>
              <a:off x="5150338" y="3048129"/>
              <a:ext cx="567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29F8F8-6DDC-42FD-B872-13B78D4F017C}"/>
                </a:ext>
              </a:extLst>
            </p:cNvPr>
            <p:cNvCxnSpPr>
              <a:cxnSpLocks/>
              <a:stCxn id="18" idx="2"/>
              <a:endCxn id="17" idx="6"/>
            </p:cNvCxnSpPr>
            <p:nvPr/>
          </p:nvCxnSpPr>
          <p:spPr>
            <a:xfrm flipH="1">
              <a:off x="6087599" y="3048128"/>
              <a:ext cx="567179" cy="1"/>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9DC92AB-B5E7-403E-8D18-60EFB68D86E6}"/>
                </a:ext>
              </a:extLst>
            </p:cNvPr>
            <p:cNvSpPr/>
            <p:nvPr/>
          </p:nvSpPr>
          <p:spPr>
            <a:xfrm>
              <a:off x="7592039" y="2863087"/>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4</a:t>
              </a:r>
              <a:endParaRPr lang="en-GB" dirty="0">
                <a:solidFill>
                  <a:sysClr val="windowText" lastClr="000000"/>
                </a:solidFill>
              </a:endParaRPr>
            </a:p>
          </p:txBody>
        </p:sp>
        <p:sp>
          <p:nvSpPr>
            <p:cNvPr id="22" name="Oval 21">
              <a:extLst>
                <a:ext uri="{FF2B5EF4-FFF2-40B4-BE49-F238E27FC236}">
                  <a16:creationId xmlns:a16="http://schemas.microsoft.com/office/drawing/2014/main" id="{1CD77AE7-5B24-41B0-801C-E4C8B2F37331}"/>
                </a:ext>
              </a:extLst>
            </p:cNvPr>
            <p:cNvSpPr/>
            <p:nvPr/>
          </p:nvSpPr>
          <p:spPr>
            <a:xfrm>
              <a:off x="8529300" y="2863086"/>
              <a:ext cx="370082"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5</a:t>
              </a:r>
              <a:endParaRPr lang="en-GB" dirty="0">
                <a:solidFill>
                  <a:sysClr val="windowText" lastClr="000000"/>
                </a:solidFill>
              </a:endParaRPr>
            </a:p>
          </p:txBody>
        </p:sp>
        <p:cxnSp>
          <p:nvCxnSpPr>
            <p:cNvPr id="23" name="Straight Connector 22">
              <a:extLst>
                <a:ext uri="{FF2B5EF4-FFF2-40B4-BE49-F238E27FC236}">
                  <a16:creationId xmlns:a16="http://schemas.microsoft.com/office/drawing/2014/main" id="{1CA1EDE0-19E6-4910-A240-24561624B1EE}"/>
                </a:ext>
              </a:extLst>
            </p:cNvPr>
            <p:cNvCxnSpPr>
              <a:cxnSpLocks/>
              <a:stCxn id="22" idx="2"/>
              <a:endCxn id="21" idx="6"/>
            </p:cNvCxnSpPr>
            <p:nvPr/>
          </p:nvCxnSpPr>
          <p:spPr>
            <a:xfrm flipH="1">
              <a:off x="7962121" y="3048127"/>
              <a:ext cx="5671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DADE86-85AB-40FB-9D7A-5B53899FBB0E}"/>
                </a:ext>
              </a:extLst>
            </p:cNvPr>
            <p:cNvCxnSpPr>
              <a:cxnSpLocks/>
              <a:stCxn id="21" idx="2"/>
              <a:endCxn id="18" idx="6"/>
            </p:cNvCxnSpPr>
            <p:nvPr/>
          </p:nvCxnSpPr>
          <p:spPr>
            <a:xfrm flipH="1">
              <a:off x="7024860" y="3048128"/>
              <a:ext cx="56717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D2F60C7-231F-4805-A2F3-A00145597546}"/>
                </a:ext>
              </a:extLst>
            </p:cNvPr>
            <p:cNvSpPr/>
            <p:nvPr/>
          </p:nvSpPr>
          <p:spPr>
            <a:xfrm>
              <a:off x="5159813" y="3627650"/>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12</a:t>
              </a:r>
              <a:endParaRPr lang="en-GB" sz="1400" dirty="0">
                <a:solidFill>
                  <a:sysClr val="windowText" lastClr="000000"/>
                </a:solidFill>
              </a:endParaRPr>
            </a:p>
          </p:txBody>
        </p:sp>
        <p:sp>
          <p:nvSpPr>
            <p:cNvPr id="26" name="Oval 25">
              <a:extLst>
                <a:ext uri="{FF2B5EF4-FFF2-40B4-BE49-F238E27FC236}">
                  <a16:creationId xmlns:a16="http://schemas.microsoft.com/office/drawing/2014/main" id="{AA79A3AD-762A-4514-BB9F-D41FFA9C335A}"/>
                </a:ext>
              </a:extLst>
            </p:cNvPr>
            <p:cNvSpPr/>
            <p:nvPr/>
          </p:nvSpPr>
          <p:spPr>
            <a:xfrm>
              <a:off x="6106551" y="3627650"/>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23</a:t>
              </a:r>
              <a:endParaRPr lang="en-GB" sz="1400" dirty="0">
                <a:solidFill>
                  <a:sysClr val="windowText" lastClr="000000"/>
                </a:solidFill>
              </a:endParaRPr>
            </a:p>
          </p:txBody>
        </p:sp>
        <p:sp>
          <p:nvSpPr>
            <p:cNvPr id="27" name="Oval 26">
              <a:extLst>
                <a:ext uri="{FF2B5EF4-FFF2-40B4-BE49-F238E27FC236}">
                  <a16:creationId xmlns:a16="http://schemas.microsoft.com/office/drawing/2014/main" id="{8D9AAF14-702E-491A-82A1-B1A8CFB37280}"/>
                </a:ext>
              </a:extLst>
            </p:cNvPr>
            <p:cNvSpPr/>
            <p:nvPr/>
          </p:nvSpPr>
          <p:spPr>
            <a:xfrm>
              <a:off x="7043812" y="3627649"/>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34</a:t>
              </a:r>
              <a:endParaRPr lang="en-GB" sz="1400" dirty="0">
                <a:solidFill>
                  <a:sysClr val="windowText" lastClr="000000"/>
                </a:solidFill>
              </a:endParaRPr>
            </a:p>
          </p:txBody>
        </p:sp>
        <p:cxnSp>
          <p:nvCxnSpPr>
            <p:cNvPr id="28" name="Straight Connector 27">
              <a:extLst>
                <a:ext uri="{FF2B5EF4-FFF2-40B4-BE49-F238E27FC236}">
                  <a16:creationId xmlns:a16="http://schemas.microsoft.com/office/drawing/2014/main" id="{949374F6-3599-42E2-9C60-47B4B17BE1F1}"/>
                </a:ext>
              </a:extLst>
            </p:cNvPr>
            <p:cNvCxnSpPr>
              <a:cxnSpLocks/>
              <a:stCxn id="25" idx="6"/>
              <a:endCxn id="26" idx="2"/>
            </p:cNvCxnSpPr>
            <p:nvPr/>
          </p:nvCxnSpPr>
          <p:spPr>
            <a:xfrm>
              <a:off x="5708040" y="3812691"/>
              <a:ext cx="398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0A24B-1C61-47D8-B02B-2C44BAAC468B}"/>
                </a:ext>
              </a:extLst>
            </p:cNvPr>
            <p:cNvCxnSpPr>
              <a:cxnSpLocks/>
              <a:stCxn id="27" idx="2"/>
              <a:endCxn id="26" idx="6"/>
            </p:cNvCxnSpPr>
            <p:nvPr/>
          </p:nvCxnSpPr>
          <p:spPr>
            <a:xfrm flipH="1">
              <a:off x="6654778" y="3812690"/>
              <a:ext cx="389034"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9C1CBA9-53B5-4E6F-BC30-8B882A2F23FE}"/>
                </a:ext>
              </a:extLst>
            </p:cNvPr>
            <p:cNvSpPr/>
            <p:nvPr/>
          </p:nvSpPr>
          <p:spPr>
            <a:xfrm>
              <a:off x="7981073" y="3627649"/>
              <a:ext cx="548227" cy="37008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45</a:t>
              </a:r>
              <a:endParaRPr lang="en-GB" sz="1400" dirty="0">
                <a:solidFill>
                  <a:sysClr val="windowText" lastClr="000000"/>
                </a:solidFill>
              </a:endParaRPr>
            </a:p>
          </p:txBody>
        </p:sp>
        <p:cxnSp>
          <p:nvCxnSpPr>
            <p:cNvPr id="31" name="Straight Connector 30">
              <a:extLst>
                <a:ext uri="{FF2B5EF4-FFF2-40B4-BE49-F238E27FC236}">
                  <a16:creationId xmlns:a16="http://schemas.microsoft.com/office/drawing/2014/main" id="{583DEC48-3764-4650-96F0-B6FE612F87BC}"/>
                </a:ext>
              </a:extLst>
            </p:cNvPr>
            <p:cNvCxnSpPr>
              <a:cxnSpLocks/>
              <a:stCxn id="30" idx="2"/>
              <a:endCxn id="27" idx="6"/>
            </p:cNvCxnSpPr>
            <p:nvPr/>
          </p:nvCxnSpPr>
          <p:spPr>
            <a:xfrm flipH="1">
              <a:off x="7592039" y="3812690"/>
              <a:ext cx="38903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56D2D9D-C463-4733-9276-3EF4DE394FAE}"/>
                </a:ext>
              </a:extLst>
            </p:cNvPr>
            <p:cNvSpPr/>
            <p:nvPr/>
          </p:nvSpPr>
          <p:spPr>
            <a:xfrm>
              <a:off x="5489314"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13|2</a:t>
              </a:r>
              <a:endParaRPr lang="en-GB" sz="1400" dirty="0">
                <a:solidFill>
                  <a:sysClr val="windowText" lastClr="000000"/>
                </a:solidFill>
              </a:endParaRPr>
            </a:p>
          </p:txBody>
        </p:sp>
        <p:sp>
          <p:nvSpPr>
            <p:cNvPr id="33" name="Oval 32">
              <a:extLst>
                <a:ext uri="{FF2B5EF4-FFF2-40B4-BE49-F238E27FC236}">
                  <a16:creationId xmlns:a16="http://schemas.microsoft.com/office/drawing/2014/main" id="{B135AC42-293D-4698-871C-52A08A4289CF}"/>
                </a:ext>
              </a:extLst>
            </p:cNvPr>
            <p:cNvSpPr/>
            <p:nvPr/>
          </p:nvSpPr>
          <p:spPr>
            <a:xfrm>
              <a:off x="6517265"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24|3</a:t>
              </a:r>
              <a:endParaRPr lang="en-GB" sz="1400" dirty="0">
                <a:solidFill>
                  <a:sysClr val="windowText" lastClr="000000"/>
                </a:solidFill>
              </a:endParaRPr>
            </a:p>
          </p:txBody>
        </p:sp>
        <p:sp>
          <p:nvSpPr>
            <p:cNvPr id="34" name="Oval 33">
              <a:extLst>
                <a:ext uri="{FF2B5EF4-FFF2-40B4-BE49-F238E27FC236}">
                  <a16:creationId xmlns:a16="http://schemas.microsoft.com/office/drawing/2014/main" id="{D4706AB8-76D3-4189-BDB5-4A203E0CEB81}"/>
                </a:ext>
              </a:extLst>
            </p:cNvPr>
            <p:cNvSpPr/>
            <p:nvPr/>
          </p:nvSpPr>
          <p:spPr>
            <a:xfrm>
              <a:off x="7603871" y="4522876"/>
              <a:ext cx="754404" cy="406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35|4</a:t>
              </a:r>
              <a:endParaRPr lang="en-GB" sz="1400" dirty="0">
                <a:solidFill>
                  <a:sysClr val="windowText" lastClr="000000"/>
                </a:solidFill>
              </a:endParaRPr>
            </a:p>
          </p:txBody>
        </p:sp>
        <p:cxnSp>
          <p:nvCxnSpPr>
            <p:cNvPr id="35" name="Straight Connector 34">
              <a:extLst>
                <a:ext uri="{FF2B5EF4-FFF2-40B4-BE49-F238E27FC236}">
                  <a16:creationId xmlns:a16="http://schemas.microsoft.com/office/drawing/2014/main" id="{0DBBF968-6E5F-4FE1-B2BB-8A18A93478D8}"/>
                </a:ext>
              </a:extLst>
            </p:cNvPr>
            <p:cNvCxnSpPr>
              <a:cxnSpLocks/>
              <a:stCxn id="32" idx="6"/>
              <a:endCxn id="33" idx="2"/>
            </p:cNvCxnSpPr>
            <p:nvPr/>
          </p:nvCxnSpPr>
          <p:spPr>
            <a:xfrm>
              <a:off x="6243718" y="4726106"/>
              <a:ext cx="2735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6AFE6A-79B3-42C8-B40D-08C9FC1CCD35}"/>
                </a:ext>
              </a:extLst>
            </p:cNvPr>
            <p:cNvCxnSpPr>
              <a:cxnSpLocks/>
              <a:stCxn id="34" idx="2"/>
              <a:endCxn id="33" idx="6"/>
            </p:cNvCxnSpPr>
            <p:nvPr/>
          </p:nvCxnSpPr>
          <p:spPr>
            <a:xfrm flipH="1">
              <a:off x="7271669" y="4726106"/>
              <a:ext cx="332202"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0D24D92-F2B4-45CA-9193-8A82C2534B5F}"/>
                </a:ext>
              </a:extLst>
            </p:cNvPr>
            <p:cNvSpPr/>
            <p:nvPr/>
          </p:nvSpPr>
          <p:spPr>
            <a:xfrm>
              <a:off x="6026816" y="5443067"/>
              <a:ext cx="754404" cy="40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ysClr val="windowText" lastClr="000000"/>
                  </a:solidFill>
                </a:rPr>
                <a:t>14|23</a:t>
              </a:r>
              <a:endParaRPr lang="en-GB" sz="1100" dirty="0">
                <a:solidFill>
                  <a:sysClr val="windowText" lastClr="000000"/>
                </a:solidFill>
              </a:endParaRPr>
            </a:p>
          </p:txBody>
        </p:sp>
        <p:sp>
          <p:nvSpPr>
            <p:cNvPr id="38" name="Oval 37">
              <a:extLst>
                <a:ext uri="{FF2B5EF4-FFF2-40B4-BE49-F238E27FC236}">
                  <a16:creationId xmlns:a16="http://schemas.microsoft.com/office/drawing/2014/main" id="{0EAC7765-2E1D-4B20-BDBD-9F456BBA6329}"/>
                </a:ext>
              </a:extLst>
            </p:cNvPr>
            <p:cNvSpPr/>
            <p:nvPr/>
          </p:nvSpPr>
          <p:spPr>
            <a:xfrm>
              <a:off x="7120991" y="5443067"/>
              <a:ext cx="754404" cy="40645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ysClr val="windowText" lastClr="000000"/>
                  </a:solidFill>
                </a:rPr>
                <a:t>25|34</a:t>
              </a:r>
              <a:endParaRPr lang="en-GB" sz="1100" dirty="0">
                <a:solidFill>
                  <a:sysClr val="windowText" lastClr="000000"/>
                </a:solidFill>
              </a:endParaRPr>
            </a:p>
          </p:txBody>
        </p:sp>
        <p:cxnSp>
          <p:nvCxnSpPr>
            <p:cNvPr id="39" name="Straight Connector 38">
              <a:extLst>
                <a:ext uri="{FF2B5EF4-FFF2-40B4-BE49-F238E27FC236}">
                  <a16:creationId xmlns:a16="http://schemas.microsoft.com/office/drawing/2014/main" id="{0B218C84-C567-4F51-BF97-9AA37BC188F1}"/>
                </a:ext>
              </a:extLst>
            </p:cNvPr>
            <p:cNvCxnSpPr>
              <a:cxnSpLocks/>
              <a:stCxn id="38" idx="2"/>
              <a:endCxn id="37" idx="6"/>
            </p:cNvCxnSpPr>
            <p:nvPr/>
          </p:nvCxnSpPr>
          <p:spPr>
            <a:xfrm flipH="1">
              <a:off x="6781220" y="5646296"/>
              <a:ext cx="33977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3C6AFF-F6BC-49D9-8D03-83284BC0BA34}"/>
                    </a:ext>
                  </a:extLst>
                </p:cNvPr>
                <p:cNvSpPr txBox="1"/>
                <p:nvPr/>
              </p:nvSpPr>
              <p:spPr>
                <a:xfrm>
                  <a:off x="9326971" y="2887977"/>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40" name="TextBox 39">
                  <a:extLst>
                    <a:ext uri="{FF2B5EF4-FFF2-40B4-BE49-F238E27FC236}">
                      <a16:creationId xmlns:a16="http://schemas.microsoft.com/office/drawing/2014/main" id="{503C6AFF-F6BC-49D9-8D03-83284BC0BA34}"/>
                    </a:ext>
                  </a:extLst>
                </p:cNvPr>
                <p:cNvSpPr txBox="1">
                  <a:spLocks noRot="1" noChangeAspect="1" noMove="1" noResize="1" noEditPoints="1" noAdjustHandles="1" noChangeArrowheads="1" noChangeShapeType="1" noTextEdit="1"/>
                </p:cNvSpPr>
                <p:nvPr/>
              </p:nvSpPr>
              <p:spPr>
                <a:xfrm>
                  <a:off x="9326971" y="2887977"/>
                  <a:ext cx="279179" cy="276999"/>
                </a:xfrm>
                <a:prstGeom prst="rect">
                  <a:avLst/>
                </a:prstGeom>
                <a:blipFill>
                  <a:blip r:embed="rId3"/>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871077-5B01-49C9-A459-F136C38B4999}"/>
                    </a:ext>
                  </a:extLst>
                </p:cNvPr>
                <p:cNvSpPr txBox="1"/>
                <p:nvPr/>
              </p:nvSpPr>
              <p:spPr>
                <a:xfrm>
                  <a:off x="9321649" y="3627649"/>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49871077-5B01-49C9-A459-F136C38B4999}"/>
                    </a:ext>
                  </a:extLst>
                </p:cNvPr>
                <p:cNvSpPr txBox="1">
                  <a:spLocks noRot="1" noChangeAspect="1" noMove="1" noResize="1" noEditPoints="1" noAdjustHandles="1" noChangeArrowheads="1" noChangeShapeType="1" noTextEdit="1"/>
                </p:cNvSpPr>
                <p:nvPr/>
              </p:nvSpPr>
              <p:spPr>
                <a:xfrm>
                  <a:off x="9321649" y="3627649"/>
                  <a:ext cx="284501" cy="276999"/>
                </a:xfrm>
                <a:prstGeom prst="rect">
                  <a:avLst/>
                </a:prstGeom>
                <a:blipFill>
                  <a:blip r:embed="rId4"/>
                  <a:stretch>
                    <a:fillRect l="-17021" r="-638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E98270D-A73E-43C8-A2DC-B12AD16BD41A}"/>
                    </a:ext>
                  </a:extLst>
                </p:cNvPr>
                <p:cNvSpPr txBox="1"/>
                <p:nvPr/>
              </p:nvSpPr>
              <p:spPr>
                <a:xfrm>
                  <a:off x="9317875" y="4522876"/>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42" name="TextBox 41">
                  <a:extLst>
                    <a:ext uri="{FF2B5EF4-FFF2-40B4-BE49-F238E27FC236}">
                      <a16:creationId xmlns:a16="http://schemas.microsoft.com/office/drawing/2014/main" id="{8E98270D-A73E-43C8-A2DC-B12AD16BD41A}"/>
                    </a:ext>
                  </a:extLst>
                </p:cNvPr>
                <p:cNvSpPr txBox="1">
                  <a:spLocks noRot="1" noChangeAspect="1" noMove="1" noResize="1" noEditPoints="1" noAdjustHandles="1" noChangeArrowheads="1" noChangeShapeType="1" noTextEdit="1"/>
                </p:cNvSpPr>
                <p:nvPr/>
              </p:nvSpPr>
              <p:spPr>
                <a:xfrm>
                  <a:off x="9317875" y="4522876"/>
                  <a:ext cx="284501" cy="276999"/>
                </a:xfrm>
                <a:prstGeom prst="rect">
                  <a:avLst/>
                </a:prstGeom>
                <a:blipFill>
                  <a:blip r:embed="rId5"/>
                  <a:stretch>
                    <a:fillRect l="-19565"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5417434-80DA-4564-82C3-34D46367BAA4}"/>
                    </a:ext>
                  </a:extLst>
                </p:cNvPr>
                <p:cNvSpPr txBox="1"/>
                <p:nvPr/>
              </p:nvSpPr>
              <p:spPr>
                <a:xfrm>
                  <a:off x="9334545" y="541810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43" name="TextBox 42">
                  <a:extLst>
                    <a:ext uri="{FF2B5EF4-FFF2-40B4-BE49-F238E27FC236}">
                      <a16:creationId xmlns:a16="http://schemas.microsoft.com/office/drawing/2014/main" id="{25417434-80DA-4564-82C3-34D46367BAA4}"/>
                    </a:ext>
                  </a:extLst>
                </p:cNvPr>
                <p:cNvSpPr txBox="1">
                  <a:spLocks noRot="1" noChangeAspect="1" noMove="1" noResize="1" noEditPoints="1" noAdjustHandles="1" noChangeArrowheads="1" noChangeShapeType="1" noTextEdit="1"/>
                </p:cNvSpPr>
                <p:nvPr/>
              </p:nvSpPr>
              <p:spPr>
                <a:xfrm>
                  <a:off x="9334545" y="5418103"/>
                  <a:ext cx="277768" cy="276999"/>
                </a:xfrm>
                <a:prstGeom prst="rect">
                  <a:avLst/>
                </a:prstGeom>
                <a:blipFill>
                  <a:blip r:embed="rId6"/>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3B413-135E-4824-A416-CDF794852C70}"/>
                    </a:ext>
                  </a:extLst>
                </p:cNvPr>
                <p:cNvSpPr txBox="1"/>
                <p:nvPr/>
              </p:nvSpPr>
              <p:spPr>
                <a:xfrm>
                  <a:off x="5275222" y="275023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12</m:t>
                        </m:r>
                      </m:oMath>
                    </m:oMathPara>
                  </a14:m>
                  <a:endParaRPr lang="en-GB" dirty="0">
                    <a:solidFill>
                      <a:schemeClr val="bg1">
                        <a:lumMod val="50000"/>
                      </a:schemeClr>
                    </a:solidFill>
                  </a:endParaRPr>
                </a:p>
              </p:txBody>
            </p:sp>
          </mc:Choice>
          <mc:Fallback xmlns="">
            <p:sp>
              <p:nvSpPr>
                <p:cNvPr id="44" name="TextBox 43">
                  <a:extLst>
                    <a:ext uri="{FF2B5EF4-FFF2-40B4-BE49-F238E27FC236}">
                      <a16:creationId xmlns:a16="http://schemas.microsoft.com/office/drawing/2014/main" id="{79F3B413-135E-4824-A416-CDF794852C70}"/>
                    </a:ext>
                  </a:extLst>
                </p:cNvPr>
                <p:cNvSpPr txBox="1">
                  <a:spLocks noRot="1" noChangeAspect="1" noMove="1" noResize="1" noEditPoints="1" noAdjustHandles="1" noChangeArrowheads="1" noChangeShapeType="1" noTextEdit="1"/>
                </p:cNvSpPr>
                <p:nvPr/>
              </p:nvSpPr>
              <p:spPr>
                <a:xfrm>
                  <a:off x="5275222" y="2750237"/>
                  <a:ext cx="320601" cy="276999"/>
                </a:xfrm>
                <a:prstGeom prst="rect">
                  <a:avLst/>
                </a:prstGeom>
                <a:blipFill>
                  <a:blip r:embed="rId7"/>
                  <a:stretch>
                    <a:fillRect l="-15094" r="-15094"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9379D96-BE5C-4D38-823C-7B981F7E218B}"/>
                    </a:ext>
                  </a:extLst>
                </p:cNvPr>
                <p:cNvSpPr txBox="1"/>
                <p:nvPr/>
              </p:nvSpPr>
              <p:spPr>
                <a:xfrm>
                  <a:off x="6243718"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23</m:t>
                        </m:r>
                      </m:oMath>
                    </m:oMathPara>
                  </a14:m>
                  <a:endParaRPr lang="en-GB" dirty="0">
                    <a:solidFill>
                      <a:schemeClr val="bg1">
                        <a:lumMod val="50000"/>
                      </a:schemeClr>
                    </a:solidFill>
                  </a:endParaRPr>
                </a:p>
              </p:txBody>
            </p:sp>
          </mc:Choice>
          <mc:Fallback xmlns="">
            <p:sp>
              <p:nvSpPr>
                <p:cNvPr id="45" name="TextBox 44">
                  <a:extLst>
                    <a:ext uri="{FF2B5EF4-FFF2-40B4-BE49-F238E27FC236}">
                      <a16:creationId xmlns:a16="http://schemas.microsoft.com/office/drawing/2014/main" id="{C9379D96-BE5C-4D38-823C-7B981F7E218B}"/>
                    </a:ext>
                  </a:extLst>
                </p:cNvPr>
                <p:cNvSpPr txBox="1">
                  <a:spLocks noRot="1" noChangeAspect="1" noMove="1" noResize="1" noEditPoints="1" noAdjustHandles="1" noChangeArrowheads="1" noChangeShapeType="1" noTextEdit="1"/>
                </p:cNvSpPr>
                <p:nvPr/>
              </p:nvSpPr>
              <p:spPr>
                <a:xfrm>
                  <a:off x="6243718" y="2749478"/>
                  <a:ext cx="320601" cy="276999"/>
                </a:xfrm>
                <a:prstGeom prst="rect">
                  <a:avLst/>
                </a:prstGeom>
                <a:blipFill>
                  <a:blip r:embed="rId8"/>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BCCEED3-746F-4BAD-98E8-68C2D510034B}"/>
                    </a:ext>
                  </a:extLst>
                </p:cNvPr>
                <p:cNvSpPr txBox="1"/>
                <p:nvPr/>
              </p:nvSpPr>
              <p:spPr>
                <a:xfrm>
                  <a:off x="7182521" y="2761529"/>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34</m:t>
                        </m:r>
                      </m:oMath>
                    </m:oMathPara>
                  </a14:m>
                  <a:endParaRPr lang="en-GB" dirty="0">
                    <a:solidFill>
                      <a:schemeClr val="bg1">
                        <a:lumMod val="50000"/>
                      </a:schemeClr>
                    </a:solidFill>
                  </a:endParaRPr>
                </a:p>
              </p:txBody>
            </p:sp>
          </mc:Choice>
          <mc:Fallback xmlns="">
            <p:sp>
              <p:nvSpPr>
                <p:cNvPr id="46" name="TextBox 45">
                  <a:extLst>
                    <a:ext uri="{FF2B5EF4-FFF2-40B4-BE49-F238E27FC236}">
                      <a16:creationId xmlns:a16="http://schemas.microsoft.com/office/drawing/2014/main" id="{1BCCEED3-746F-4BAD-98E8-68C2D510034B}"/>
                    </a:ext>
                  </a:extLst>
                </p:cNvPr>
                <p:cNvSpPr txBox="1">
                  <a:spLocks noRot="1" noChangeAspect="1" noMove="1" noResize="1" noEditPoints="1" noAdjustHandles="1" noChangeArrowheads="1" noChangeShapeType="1" noTextEdit="1"/>
                </p:cNvSpPr>
                <p:nvPr/>
              </p:nvSpPr>
              <p:spPr>
                <a:xfrm>
                  <a:off x="7182521" y="2761529"/>
                  <a:ext cx="320601" cy="276999"/>
                </a:xfrm>
                <a:prstGeom prst="rect">
                  <a:avLst/>
                </a:prstGeom>
                <a:blipFill>
                  <a:blip r:embed="rId9"/>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62E9196-08FC-4A78-AE83-D8C826CD43A9}"/>
                    </a:ext>
                  </a:extLst>
                </p:cNvPr>
                <p:cNvSpPr txBox="1"/>
                <p:nvPr/>
              </p:nvSpPr>
              <p:spPr>
                <a:xfrm>
                  <a:off x="8113067"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45</m:t>
                        </m:r>
                      </m:oMath>
                    </m:oMathPara>
                  </a14:m>
                  <a:endParaRPr lang="en-GB" dirty="0">
                    <a:solidFill>
                      <a:schemeClr val="bg1">
                        <a:lumMod val="50000"/>
                      </a:schemeClr>
                    </a:solidFill>
                  </a:endParaRPr>
                </a:p>
              </p:txBody>
            </p:sp>
          </mc:Choice>
          <mc:Fallback xmlns="">
            <p:sp>
              <p:nvSpPr>
                <p:cNvPr id="47" name="TextBox 46">
                  <a:extLst>
                    <a:ext uri="{FF2B5EF4-FFF2-40B4-BE49-F238E27FC236}">
                      <a16:creationId xmlns:a16="http://schemas.microsoft.com/office/drawing/2014/main" id="{462E9196-08FC-4A78-AE83-D8C826CD43A9}"/>
                    </a:ext>
                  </a:extLst>
                </p:cNvPr>
                <p:cNvSpPr txBox="1">
                  <a:spLocks noRot="1" noChangeAspect="1" noMove="1" noResize="1" noEditPoints="1" noAdjustHandles="1" noChangeArrowheads="1" noChangeShapeType="1" noTextEdit="1"/>
                </p:cNvSpPr>
                <p:nvPr/>
              </p:nvSpPr>
              <p:spPr>
                <a:xfrm>
                  <a:off x="8113067" y="2749478"/>
                  <a:ext cx="320601" cy="276999"/>
                </a:xfrm>
                <a:prstGeom prst="rect">
                  <a:avLst/>
                </a:prstGeom>
                <a:blipFill>
                  <a:blip r:embed="rId10"/>
                  <a:stretch>
                    <a:fillRect l="-17308" r="-17308"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CE8F1BE-096C-4C7E-90FC-F5A289E5C6A2}"/>
                    </a:ext>
                  </a:extLst>
                </p:cNvPr>
                <p:cNvSpPr txBox="1"/>
                <p:nvPr/>
              </p:nvSpPr>
              <p:spPr>
                <a:xfrm>
                  <a:off x="5658641"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13;2</m:t>
                        </m:r>
                      </m:oMath>
                    </m:oMathPara>
                  </a14:m>
                  <a:endParaRPr lang="en-GB" sz="1600" dirty="0">
                    <a:solidFill>
                      <a:schemeClr val="bg1">
                        <a:lumMod val="50000"/>
                      </a:schemeClr>
                    </a:solidFill>
                  </a:endParaRPr>
                </a:p>
              </p:txBody>
            </p:sp>
          </mc:Choice>
          <mc:Fallback xmlns="">
            <p:sp>
              <p:nvSpPr>
                <p:cNvPr id="48" name="TextBox 47">
                  <a:extLst>
                    <a:ext uri="{FF2B5EF4-FFF2-40B4-BE49-F238E27FC236}">
                      <a16:creationId xmlns:a16="http://schemas.microsoft.com/office/drawing/2014/main" id="{ACE8F1BE-096C-4C7E-90FC-F5A289E5C6A2}"/>
                    </a:ext>
                  </a:extLst>
                </p:cNvPr>
                <p:cNvSpPr txBox="1">
                  <a:spLocks noRot="1" noChangeAspect="1" noMove="1" noResize="1" noEditPoints="1" noAdjustHandles="1" noChangeArrowheads="1" noChangeShapeType="1" noTextEdit="1"/>
                </p:cNvSpPr>
                <p:nvPr/>
              </p:nvSpPr>
              <p:spPr>
                <a:xfrm>
                  <a:off x="5658641" y="3445587"/>
                  <a:ext cx="487826" cy="246221"/>
                </a:xfrm>
                <a:prstGeom prst="rect">
                  <a:avLst/>
                </a:prstGeom>
                <a:blipFill>
                  <a:blip r:embed="rId11"/>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B612BC-1F66-42B9-9501-B7ED72E23CC8}"/>
                    </a:ext>
                  </a:extLst>
                </p:cNvPr>
                <p:cNvSpPr txBox="1"/>
                <p:nvPr/>
              </p:nvSpPr>
              <p:spPr>
                <a:xfrm>
                  <a:off x="661460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24;3</m:t>
                        </m:r>
                      </m:oMath>
                    </m:oMathPara>
                  </a14:m>
                  <a:endParaRPr lang="en-GB" sz="1600" dirty="0">
                    <a:solidFill>
                      <a:schemeClr val="bg1">
                        <a:lumMod val="50000"/>
                      </a:schemeClr>
                    </a:solidFill>
                  </a:endParaRPr>
                </a:p>
              </p:txBody>
            </p:sp>
          </mc:Choice>
          <mc:Fallback xmlns="">
            <p:sp>
              <p:nvSpPr>
                <p:cNvPr id="49" name="TextBox 48">
                  <a:extLst>
                    <a:ext uri="{FF2B5EF4-FFF2-40B4-BE49-F238E27FC236}">
                      <a16:creationId xmlns:a16="http://schemas.microsoft.com/office/drawing/2014/main" id="{1AB612BC-1F66-42B9-9501-B7ED72E23CC8}"/>
                    </a:ext>
                  </a:extLst>
                </p:cNvPr>
                <p:cNvSpPr txBox="1">
                  <a:spLocks noRot="1" noChangeAspect="1" noMove="1" noResize="1" noEditPoints="1" noAdjustHandles="1" noChangeArrowheads="1" noChangeShapeType="1" noTextEdit="1"/>
                </p:cNvSpPr>
                <p:nvPr/>
              </p:nvSpPr>
              <p:spPr>
                <a:xfrm>
                  <a:off x="6614604" y="3445587"/>
                  <a:ext cx="487826" cy="246221"/>
                </a:xfrm>
                <a:prstGeom prst="rect">
                  <a:avLst/>
                </a:prstGeom>
                <a:blipFill>
                  <a:blip r:embed="rId12"/>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1B6465-37AD-4EC3-AA95-11864E439785}"/>
                    </a:ext>
                  </a:extLst>
                </p:cNvPr>
                <p:cNvSpPr txBox="1"/>
                <p:nvPr/>
              </p:nvSpPr>
              <p:spPr>
                <a:xfrm>
                  <a:off x="755983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35;4</m:t>
                        </m:r>
                      </m:oMath>
                    </m:oMathPara>
                  </a14:m>
                  <a:endParaRPr lang="en-GB" sz="1600" dirty="0">
                    <a:solidFill>
                      <a:schemeClr val="bg1">
                        <a:lumMod val="50000"/>
                      </a:schemeClr>
                    </a:solidFill>
                  </a:endParaRPr>
                </a:p>
              </p:txBody>
            </p:sp>
          </mc:Choice>
          <mc:Fallback xmlns="">
            <p:sp>
              <p:nvSpPr>
                <p:cNvPr id="50" name="TextBox 49">
                  <a:extLst>
                    <a:ext uri="{FF2B5EF4-FFF2-40B4-BE49-F238E27FC236}">
                      <a16:creationId xmlns:a16="http://schemas.microsoft.com/office/drawing/2014/main" id="{E21B6465-37AD-4EC3-AA95-11864E439785}"/>
                    </a:ext>
                  </a:extLst>
                </p:cNvPr>
                <p:cNvSpPr txBox="1">
                  <a:spLocks noRot="1" noChangeAspect="1" noMove="1" noResize="1" noEditPoints="1" noAdjustHandles="1" noChangeArrowheads="1" noChangeShapeType="1" noTextEdit="1"/>
                </p:cNvSpPr>
                <p:nvPr/>
              </p:nvSpPr>
              <p:spPr>
                <a:xfrm>
                  <a:off x="7559834" y="3445587"/>
                  <a:ext cx="487826" cy="246221"/>
                </a:xfrm>
                <a:prstGeom prst="rect">
                  <a:avLst/>
                </a:prstGeom>
                <a:blipFill>
                  <a:blip r:embed="rId13"/>
                  <a:stretch>
                    <a:fillRect l="-875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51E754-191C-47E0-80CD-9086D2999ABE}"/>
                    </a:ext>
                  </a:extLst>
                </p:cNvPr>
                <p:cNvSpPr txBox="1"/>
                <p:nvPr/>
              </p:nvSpPr>
              <p:spPr>
                <a:xfrm>
                  <a:off x="6125146"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14;23</m:t>
                        </m:r>
                      </m:oMath>
                    </m:oMathPara>
                  </a14:m>
                  <a:endParaRPr lang="en-GB" sz="1400" dirty="0">
                    <a:solidFill>
                      <a:schemeClr val="bg1">
                        <a:lumMod val="50000"/>
                      </a:schemeClr>
                    </a:solidFill>
                  </a:endParaRPr>
                </a:p>
              </p:txBody>
            </p:sp>
          </mc:Choice>
          <mc:Fallback xmlns="">
            <p:sp>
              <p:nvSpPr>
                <p:cNvPr id="51" name="TextBox 50">
                  <a:extLst>
                    <a:ext uri="{FF2B5EF4-FFF2-40B4-BE49-F238E27FC236}">
                      <a16:creationId xmlns:a16="http://schemas.microsoft.com/office/drawing/2014/main" id="{A351E754-191C-47E0-80CD-9086D2999ABE}"/>
                    </a:ext>
                  </a:extLst>
                </p:cNvPr>
                <p:cNvSpPr txBox="1">
                  <a:spLocks noRot="1" noChangeAspect="1" noMove="1" noResize="1" noEditPoints="1" noAdjustHandles="1" noChangeArrowheads="1" noChangeShapeType="1" noTextEdit="1"/>
                </p:cNvSpPr>
                <p:nvPr/>
              </p:nvSpPr>
              <p:spPr>
                <a:xfrm>
                  <a:off x="6125146" y="4344381"/>
                  <a:ext cx="525272" cy="215444"/>
                </a:xfrm>
                <a:prstGeom prst="rect">
                  <a:avLst/>
                </a:prstGeom>
                <a:blipFill>
                  <a:blip r:embed="rId14"/>
                  <a:stretch>
                    <a:fillRect l="-6977"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DEC4BF-9E3D-4767-88E2-AC322E6C50DC}"/>
                    </a:ext>
                  </a:extLst>
                </p:cNvPr>
                <p:cNvSpPr txBox="1"/>
                <p:nvPr/>
              </p:nvSpPr>
              <p:spPr>
                <a:xfrm>
                  <a:off x="7172444"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25;34</m:t>
                        </m:r>
                      </m:oMath>
                    </m:oMathPara>
                  </a14:m>
                  <a:endParaRPr lang="en-GB" sz="1400" dirty="0">
                    <a:solidFill>
                      <a:schemeClr val="bg1">
                        <a:lumMod val="50000"/>
                      </a:schemeClr>
                    </a:solidFill>
                  </a:endParaRPr>
                </a:p>
              </p:txBody>
            </p:sp>
          </mc:Choice>
          <mc:Fallback xmlns="">
            <p:sp>
              <p:nvSpPr>
                <p:cNvPr id="52" name="TextBox 51">
                  <a:extLst>
                    <a:ext uri="{FF2B5EF4-FFF2-40B4-BE49-F238E27FC236}">
                      <a16:creationId xmlns:a16="http://schemas.microsoft.com/office/drawing/2014/main" id="{90DEC4BF-9E3D-4767-88E2-AC322E6C50DC}"/>
                    </a:ext>
                  </a:extLst>
                </p:cNvPr>
                <p:cNvSpPr txBox="1">
                  <a:spLocks noRot="1" noChangeAspect="1" noMove="1" noResize="1" noEditPoints="1" noAdjustHandles="1" noChangeArrowheads="1" noChangeShapeType="1" noTextEdit="1"/>
                </p:cNvSpPr>
                <p:nvPr/>
              </p:nvSpPr>
              <p:spPr>
                <a:xfrm>
                  <a:off x="7172444" y="4344381"/>
                  <a:ext cx="525272" cy="215444"/>
                </a:xfrm>
                <a:prstGeom prst="rect">
                  <a:avLst/>
                </a:prstGeom>
                <a:blipFill>
                  <a:blip r:embed="rId15"/>
                  <a:stretch>
                    <a:fillRect l="-8140"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C65E77-ED2D-4D66-87FE-14AD9BEB67D2}"/>
                    </a:ext>
                  </a:extLst>
                </p:cNvPr>
                <p:cNvSpPr txBox="1"/>
                <p:nvPr/>
              </p:nvSpPr>
              <p:spPr>
                <a:xfrm>
                  <a:off x="6632443" y="5250394"/>
                  <a:ext cx="6246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1</m:t>
                        </m:r>
                        <m:r>
                          <a:rPr lang="pl-PL" sz="1400" b="0" i="1" smtClean="0">
                            <a:solidFill>
                              <a:schemeClr val="bg1">
                                <a:lumMod val="50000"/>
                              </a:schemeClr>
                            </a:solidFill>
                            <a:latin typeface="Cambria Math" panose="02040503050406030204" pitchFamily="18" charset="0"/>
                          </a:rPr>
                          <m:t>5;234</m:t>
                        </m:r>
                      </m:oMath>
                    </m:oMathPara>
                  </a14:m>
                  <a:endParaRPr lang="en-GB" sz="1400" dirty="0">
                    <a:solidFill>
                      <a:schemeClr val="bg1">
                        <a:lumMod val="50000"/>
                      </a:schemeClr>
                    </a:solidFill>
                  </a:endParaRPr>
                </a:p>
              </p:txBody>
            </p:sp>
          </mc:Choice>
          <mc:Fallback xmlns="">
            <p:sp>
              <p:nvSpPr>
                <p:cNvPr id="53" name="TextBox 52">
                  <a:extLst>
                    <a:ext uri="{FF2B5EF4-FFF2-40B4-BE49-F238E27FC236}">
                      <a16:creationId xmlns:a16="http://schemas.microsoft.com/office/drawing/2014/main" id="{A9C65E77-ED2D-4D66-87FE-14AD9BEB67D2}"/>
                    </a:ext>
                  </a:extLst>
                </p:cNvPr>
                <p:cNvSpPr txBox="1">
                  <a:spLocks noRot="1" noChangeAspect="1" noMove="1" noResize="1" noEditPoints="1" noAdjustHandles="1" noChangeArrowheads="1" noChangeShapeType="1" noTextEdit="1"/>
                </p:cNvSpPr>
                <p:nvPr/>
              </p:nvSpPr>
              <p:spPr>
                <a:xfrm>
                  <a:off x="6632443" y="5250394"/>
                  <a:ext cx="624658" cy="215444"/>
                </a:xfrm>
                <a:prstGeom prst="rect">
                  <a:avLst/>
                </a:prstGeom>
                <a:blipFill>
                  <a:blip r:embed="rId16"/>
                  <a:stretch>
                    <a:fillRect l="-5882" r="-4902" b="-13889"/>
                  </a:stretch>
                </a:blipFill>
              </p:spPr>
              <p:txBody>
                <a:bodyPr/>
                <a:lstStyle/>
                <a:p>
                  <a:r>
                    <a:rPr lang="en-GB">
                      <a:noFill/>
                    </a:rPr>
                    <a:t> </a:t>
                  </a:r>
                </a:p>
              </p:txBody>
            </p:sp>
          </mc:Fallback>
        </mc:AlternateContent>
      </p:grpSp>
    </p:spTree>
    <p:extLst>
      <p:ext uri="{BB962C8B-B14F-4D97-AF65-F5344CB8AC3E}">
        <p14:creationId xmlns:p14="http://schemas.microsoft.com/office/powerpoint/2010/main" val="1636810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D-</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3775397" cy="2485366"/>
              </a:xfrm>
              <a:prstGeom prst="rect">
                <a:avLst/>
              </a:prstGeom>
              <a:ln w="9525" cap="flat" cmpd="sng" algn="ctr">
                <a:noFill/>
                <a:prstDash val="solid"/>
                <a:round/>
                <a:headEnd type="none" w="med" len="med"/>
                <a:tailEnd type="none" w="med" len="med"/>
              </a:ln>
              <a:extLst>
                <a:ext uri="{91240B29-F687-4F45-9708-019B960494DF}">
                  <a14:hiddenLine w="9525" cap="flat" cmpd="sng" algn="ctr">
                    <a:solidFill>
                      <a:srgbClr val="90A723"/>
                    </a:solidFill>
                    <a:prstDash val="solid"/>
                    <a:round/>
                    <a:headEnd type="none" w="med" len="med"/>
                    <a:tailEnd type="none" w="med" len="med"/>
                  </a14:hiddenLine>
                </a:ext>
              </a:extLst>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smtClean="0">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1</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1</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2</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2</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3</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3</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4</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4</m:t>
                              </m:r>
                            </m:sub>
                          </m:sSub>
                        </m:e>
                      </m:d>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𝑓</m:t>
                          </m:r>
                        </m:e>
                        <m:sub>
                          <m:r>
                            <a:rPr lang="pl-PL" sz="1980" i="1">
                              <a:solidFill>
                                <a:srgbClr val="008000"/>
                              </a:solidFill>
                              <a:latin typeface="Cambria Math" panose="02040503050406030204" pitchFamily="18" charset="0"/>
                            </a:rPr>
                            <m:t>5</m:t>
                          </m:r>
                        </m:sub>
                      </m:sSub>
                      <m:d>
                        <m:dPr>
                          <m:ctrlPr>
                            <a:rPr lang="pl-PL" sz="1980" i="1">
                              <a:solidFill>
                                <a:srgbClr val="008000"/>
                              </a:solidFill>
                              <a:latin typeface="Cambria Math" panose="02040503050406030204" pitchFamily="18" charset="0"/>
                            </a:rPr>
                          </m:ctrlPr>
                        </m:dPr>
                        <m:e>
                          <m:sSub>
                            <m:sSubPr>
                              <m:ctrlPr>
                                <a:rPr lang="pl-PL" sz="1980" i="1">
                                  <a:solidFill>
                                    <a:srgbClr val="008000"/>
                                  </a:solidFill>
                                  <a:latin typeface="Cambria Math" panose="02040503050406030204" pitchFamily="18" charset="0"/>
                                </a:rPr>
                              </m:ctrlPr>
                            </m:sSubPr>
                            <m:e>
                              <m:r>
                                <a:rPr lang="pl-PL" sz="1980" i="1">
                                  <a:solidFill>
                                    <a:srgbClr val="008000"/>
                                  </a:solidFill>
                                  <a:latin typeface="Cambria Math" panose="02040503050406030204" pitchFamily="18" charset="0"/>
                                </a:rPr>
                                <m:t>𝑥</m:t>
                              </m:r>
                            </m:e>
                            <m:sub>
                              <m:r>
                                <a:rPr lang="pl-PL" sz="1980" i="1">
                                  <a:solidFill>
                                    <a:srgbClr val="008000"/>
                                  </a:solidFill>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smtClean="0">
                          <a:solidFill>
                            <a:srgbClr val="002060"/>
                          </a:solidFill>
                          <a:latin typeface="Cambria Math" panose="02040503050406030204" pitchFamily="18" charset="0"/>
                        </a:rPr>
                        <m:t>⋅</m:t>
                      </m:r>
                      <m:sSub>
                        <m:sSubPr>
                          <m:ctrlPr>
                            <a:rPr lang="pl-PL" sz="1980" i="1" smtClean="0">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12</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23</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34</m:t>
                          </m:r>
                        </m:sub>
                      </m:sSub>
                      <m:sSub>
                        <m:sSubPr>
                          <m:ctrlPr>
                            <a:rPr lang="pl-PL" sz="1980" i="1">
                              <a:solidFill>
                                <a:srgbClr val="002060"/>
                              </a:solidFill>
                              <a:latin typeface="Cambria Math" panose="02040503050406030204" pitchFamily="18" charset="0"/>
                            </a:rPr>
                          </m:ctrlPr>
                        </m:sSubPr>
                        <m:e>
                          <m:r>
                            <a:rPr lang="pl-PL" sz="1980" i="1">
                              <a:solidFill>
                                <a:srgbClr val="002060"/>
                              </a:solidFill>
                              <a:latin typeface="Cambria Math" panose="02040503050406030204" pitchFamily="18" charset="0"/>
                            </a:rPr>
                            <m:t>⋅</m:t>
                          </m:r>
                          <m:r>
                            <a:rPr lang="pl-PL" sz="1980" i="1">
                              <a:solidFill>
                                <a:srgbClr val="002060"/>
                              </a:solidFill>
                              <a:latin typeface="Cambria Math" panose="02040503050406030204" pitchFamily="18" charset="0"/>
                            </a:rPr>
                            <m:t>𝑐</m:t>
                          </m:r>
                        </m:e>
                        <m:sub>
                          <m:r>
                            <a:rPr lang="pl-PL" sz="1980" i="1">
                              <a:solidFill>
                                <a:srgbClr val="002060"/>
                              </a:solidFill>
                              <a:latin typeface="Cambria Math" panose="02040503050406030204" pitchFamily="18" charset="0"/>
                            </a:rPr>
                            <m:t>45</m:t>
                          </m:r>
                        </m:sub>
                      </m:sSub>
                      <m:r>
                        <a:rPr lang="pl-PL" sz="1980" i="1">
                          <a:solidFill>
                            <a:srgbClr val="002060"/>
                          </a:solidFill>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smtClean="0">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13;2</m:t>
                          </m:r>
                        </m:sub>
                      </m:sSub>
                      <m:r>
                        <a:rPr lang="pl-PL" sz="1980" i="1">
                          <a:solidFill>
                            <a:srgbClr val="3A578A"/>
                          </a:solidFill>
                          <a:latin typeface="Cambria Math" panose="02040503050406030204" pitchFamily="18" charset="0"/>
                        </a:rPr>
                        <m:t>⋅</m:t>
                      </m:r>
                      <m:sSub>
                        <m:sSubPr>
                          <m:ctrlPr>
                            <a:rPr lang="pl-PL" sz="1980" i="1">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24;3</m:t>
                          </m:r>
                        </m:sub>
                      </m:sSub>
                      <m:r>
                        <a:rPr lang="pl-PL" sz="1980" i="1">
                          <a:solidFill>
                            <a:srgbClr val="3A578A"/>
                          </a:solidFill>
                          <a:latin typeface="Cambria Math" panose="02040503050406030204" pitchFamily="18" charset="0"/>
                        </a:rPr>
                        <m:t>⋅</m:t>
                      </m:r>
                      <m:sSub>
                        <m:sSubPr>
                          <m:ctrlPr>
                            <a:rPr lang="pl-PL" sz="1980" i="1">
                              <a:solidFill>
                                <a:srgbClr val="3A578A"/>
                              </a:solidFill>
                              <a:latin typeface="Cambria Math" panose="02040503050406030204" pitchFamily="18" charset="0"/>
                            </a:rPr>
                          </m:ctrlPr>
                        </m:sSubPr>
                        <m:e>
                          <m:r>
                            <a:rPr lang="pl-PL" sz="1980" i="1">
                              <a:solidFill>
                                <a:srgbClr val="3A578A"/>
                              </a:solidFill>
                              <a:latin typeface="Cambria Math" panose="02040503050406030204" pitchFamily="18" charset="0"/>
                            </a:rPr>
                            <m:t>𝑐</m:t>
                          </m:r>
                        </m:e>
                        <m:sub>
                          <m:r>
                            <a:rPr lang="pl-PL" sz="1980" i="1">
                              <a:solidFill>
                                <a:srgbClr val="3A578A"/>
                              </a:solidFill>
                              <a:latin typeface="Cambria Math" panose="02040503050406030204" pitchFamily="18" charset="0"/>
                            </a:rPr>
                            <m:t>35;4</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smtClean="0">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14;23</m:t>
                          </m:r>
                        </m:sub>
                      </m:sSub>
                      <m:r>
                        <a:rPr lang="pl-PL" sz="1980" i="1">
                          <a:solidFill>
                            <a:srgbClr val="6C87B3"/>
                          </a:solidFill>
                          <a:latin typeface="Cambria Math" panose="02040503050406030204" pitchFamily="18" charset="0"/>
                        </a:rPr>
                        <m:t>⋅</m:t>
                      </m:r>
                      <m:sSub>
                        <m:sSubPr>
                          <m:ctrlPr>
                            <a:rPr lang="pl-PL" sz="1980" i="1">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25;34</m:t>
                          </m:r>
                        </m:sub>
                      </m:sSub>
                      <m:r>
                        <a:rPr lang="pl-PL" sz="1980" i="1">
                          <a:solidFill>
                            <a:srgbClr val="6C87B3"/>
                          </a:solidFill>
                          <a:latin typeface="Cambria Math" panose="02040503050406030204" pitchFamily="18" charset="0"/>
                        </a:rPr>
                        <m:t>⋅</m:t>
                      </m:r>
                    </m:oMath>
                    <m:oMath xmlns:m="http://schemas.openxmlformats.org/officeDocument/2006/math">
                      <m:r>
                        <a:rPr lang="pl-PL" sz="1980" i="1">
                          <a:solidFill>
                            <a:srgbClr val="6C87B3"/>
                          </a:solidFill>
                          <a:latin typeface="Cambria Math" panose="02040503050406030204" pitchFamily="18" charset="0"/>
                        </a:rPr>
                        <m:t>⋅</m:t>
                      </m:r>
                      <m:sSub>
                        <m:sSubPr>
                          <m:ctrlPr>
                            <a:rPr lang="pl-PL" sz="1980" i="1" smtClean="0">
                              <a:solidFill>
                                <a:srgbClr val="6C87B3"/>
                              </a:solidFill>
                              <a:latin typeface="Cambria Math" panose="02040503050406030204" pitchFamily="18" charset="0"/>
                            </a:rPr>
                          </m:ctrlPr>
                        </m:sSubPr>
                        <m:e>
                          <m:r>
                            <a:rPr lang="pl-PL" sz="1980" i="1">
                              <a:solidFill>
                                <a:srgbClr val="6C87B3"/>
                              </a:solidFill>
                              <a:latin typeface="Cambria Math" panose="02040503050406030204" pitchFamily="18" charset="0"/>
                            </a:rPr>
                            <m:t>𝑐</m:t>
                          </m:r>
                        </m:e>
                        <m:sub>
                          <m:r>
                            <a:rPr lang="pl-PL" sz="1980" i="1">
                              <a:solidFill>
                                <a:srgbClr val="6C87B3"/>
                              </a:solidFill>
                              <a:latin typeface="Cambria Math" panose="02040503050406030204" pitchFamily="18" charset="0"/>
                            </a:rPr>
                            <m:t>15;234</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3775397" cy="2485366"/>
              </a:xfrm>
              <a:prstGeom prst="rect">
                <a:avLst/>
              </a:prstGeom>
              <a:blipFill>
                <a:blip r:embed="rId2"/>
                <a:stretch>
                  <a:fillRect b="-47304"/>
                </a:stretch>
              </a:blip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90A723"/>
                    </a:solidFill>
                    <a:prstDash val="solid"/>
                    <a:round/>
                    <a:headEnd type="none" w="med" len="med"/>
                    <a:tailEnd type="none" w="med" len="med"/>
                  </a14:hiddenLine>
                </a:ext>
              </a:extLst>
            </p:spPr>
            <p:txBody>
              <a:bodyPr/>
              <a:lstStyle/>
              <a:p>
                <a:r>
                  <a:rPr lang="en-GB">
                    <a:noFill/>
                  </a:rPr>
                  <a:t> </a:t>
                </a:r>
              </a:p>
            </p:txBody>
          </p:sp>
        </mc:Fallback>
      </mc:AlternateContent>
      <p:sp>
        <p:nvSpPr>
          <p:cNvPr id="16" name="Oval 15">
            <a:extLst>
              <a:ext uri="{FF2B5EF4-FFF2-40B4-BE49-F238E27FC236}">
                <a16:creationId xmlns:a16="http://schemas.microsoft.com/office/drawing/2014/main" id="{8580A1BC-2D02-414A-B826-CE42528798BF}"/>
              </a:ext>
            </a:extLst>
          </p:cNvPr>
          <p:cNvSpPr/>
          <p:nvPr/>
        </p:nvSpPr>
        <p:spPr>
          <a:xfrm>
            <a:off x="4780256" y="2863088"/>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1</a:t>
            </a:r>
            <a:endParaRPr lang="en-GB" dirty="0">
              <a:solidFill>
                <a:schemeClr val="bg1"/>
              </a:solidFill>
            </a:endParaRPr>
          </a:p>
        </p:txBody>
      </p:sp>
      <p:sp>
        <p:nvSpPr>
          <p:cNvPr id="17" name="Oval 16">
            <a:extLst>
              <a:ext uri="{FF2B5EF4-FFF2-40B4-BE49-F238E27FC236}">
                <a16:creationId xmlns:a16="http://schemas.microsoft.com/office/drawing/2014/main" id="{D0BFC827-7791-4E86-95A1-7368C09A003D}"/>
              </a:ext>
            </a:extLst>
          </p:cNvPr>
          <p:cNvSpPr/>
          <p:nvPr/>
        </p:nvSpPr>
        <p:spPr>
          <a:xfrm>
            <a:off x="5717517" y="2863088"/>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2</a:t>
            </a:r>
            <a:endParaRPr lang="en-GB" dirty="0">
              <a:solidFill>
                <a:schemeClr val="bg1"/>
              </a:solidFill>
            </a:endParaRPr>
          </a:p>
        </p:txBody>
      </p:sp>
      <p:sp>
        <p:nvSpPr>
          <p:cNvPr id="18" name="Oval 17">
            <a:extLst>
              <a:ext uri="{FF2B5EF4-FFF2-40B4-BE49-F238E27FC236}">
                <a16:creationId xmlns:a16="http://schemas.microsoft.com/office/drawing/2014/main" id="{723D12CF-3833-4433-A057-061CA5BD35EF}"/>
              </a:ext>
            </a:extLst>
          </p:cNvPr>
          <p:cNvSpPr/>
          <p:nvPr/>
        </p:nvSpPr>
        <p:spPr>
          <a:xfrm>
            <a:off x="6654778" y="2863087"/>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3</a:t>
            </a:r>
            <a:endParaRPr lang="en-GB" dirty="0">
              <a:solidFill>
                <a:schemeClr val="bg1"/>
              </a:solidFill>
            </a:endParaRPr>
          </a:p>
        </p:txBody>
      </p:sp>
      <p:cxnSp>
        <p:nvCxnSpPr>
          <p:cNvPr id="19" name="Straight Connector 18">
            <a:extLst>
              <a:ext uri="{FF2B5EF4-FFF2-40B4-BE49-F238E27FC236}">
                <a16:creationId xmlns:a16="http://schemas.microsoft.com/office/drawing/2014/main" id="{14E0B968-09C2-4ADE-93E5-AD38477C1202}"/>
              </a:ext>
            </a:extLst>
          </p:cNvPr>
          <p:cNvCxnSpPr>
            <a:cxnSpLocks/>
            <a:stCxn id="16" idx="6"/>
            <a:endCxn id="17" idx="2"/>
          </p:cNvCxnSpPr>
          <p:nvPr/>
        </p:nvCxnSpPr>
        <p:spPr>
          <a:xfrm>
            <a:off x="5150338" y="3048129"/>
            <a:ext cx="567179" cy="0"/>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29F8F8-6DDC-42FD-B872-13B78D4F017C}"/>
              </a:ext>
            </a:extLst>
          </p:cNvPr>
          <p:cNvCxnSpPr>
            <a:cxnSpLocks/>
            <a:stCxn id="18" idx="2"/>
            <a:endCxn id="17" idx="6"/>
          </p:cNvCxnSpPr>
          <p:nvPr/>
        </p:nvCxnSpPr>
        <p:spPr>
          <a:xfrm flipH="1">
            <a:off x="6087599" y="3048128"/>
            <a:ext cx="567179" cy="1"/>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9DC92AB-B5E7-403E-8D18-60EFB68D86E6}"/>
              </a:ext>
            </a:extLst>
          </p:cNvPr>
          <p:cNvSpPr/>
          <p:nvPr/>
        </p:nvSpPr>
        <p:spPr>
          <a:xfrm>
            <a:off x="7592039" y="2863087"/>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4</a:t>
            </a:r>
            <a:endParaRPr lang="en-GB" dirty="0">
              <a:solidFill>
                <a:schemeClr val="bg1"/>
              </a:solidFill>
            </a:endParaRPr>
          </a:p>
        </p:txBody>
      </p:sp>
      <p:sp>
        <p:nvSpPr>
          <p:cNvPr id="22" name="Oval 21">
            <a:extLst>
              <a:ext uri="{FF2B5EF4-FFF2-40B4-BE49-F238E27FC236}">
                <a16:creationId xmlns:a16="http://schemas.microsoft.com/office/drawing/2014/main" id="{1CD77AE7-5B24-41B0-801C-E4C8B2F37331}"/>
              </a:ext>
            </a:extLst>
          </p:cNvPr>
          <p:cNvSpPr/>
          <p:nvPr/>
        </p:nvSpPr>
        <p:spPr>
          <a:xfrm>
            <a:off x="8529300" y="2863086"/>
            <a:ext cx="370082" cy="370082"/>
          </a:xfrm>
          <a:prstGeom prst="ellipse">
            <a:avLst/>
          </a:prstGeom>
          <a:solidFill>
            <a:srgbClr val="008000"/>
          </a:solidFill>
          <a:ln w="25400" cap="flat" cmpd="sng" algn="ctr">
            <a:solidFill>
              <a:srgbClr val="008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bg1"/>
                </a:solidFill>
              </a:rPr>
              <a:t>5</a:t>
            </a:r>
            <a:endParaRPr lang="en-GB" dirty="0">
              <a:solidFill>
                <a:schemeClr val="bg1"/>
              </a:solidFill>
            </a:endParaRPr>
          </a:p>
        </p:txBody>
      </p:sp>
      <p:cxnSp>
        <p:nvCxnSpPr>
          <p:cNvPr id="23" name="Straight Connector 22">
            <a:extLst>
              <a:ext uri="{FF2B5EF4-FFF2-40B4-BE49-F238E27FC236}">
                <a16:creationId xmlns:a16="http://schemas.microsoft.com/office/drawing/2014/main" id="{1CA1EDE0-19E6-4910-A240-24561624B1EE}"/>
              </a:ext>
            </a:extLst>
          </p:cNvPr>
          <p:cNvCxnSpPr>
            <a:cxnSpLocks/>
            <a:stCxn id="22" idx="2"/>
            <a:endCxn id="21" idx="6"/>
          </p:cNvCxnSpPr>
          <p:nvPr/>
        </p:nvCxnSpPr>
        <p:spPr>
          <a:xfrm flipH="1">
            <a:off x="7962121" y="3048127"/>
            <a:ext cx="567179" cy="1"/>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DADE86-85AB-40FB-9D7A-5B53899FBB0E}"/>
              </a:ext>
            </a:extLst>
          </p:cNvPr>
          <p:cNvCxnSpPr>
            <a:cxnSpLocks/>
            <a:stCxn id="21" idx="2"/>
            <a:endCxn id="18" idx="6"/>
          </p:cNvCxnSpPr>
          <p:nvPr/>
        </p:nvCxnSpPr>
        <p:spPr>
          <a:xfrm flipH="1">
            <a:off x="7024860" y="3048128"/>
            <a:ext cx="567179" cy="0"/>
          </a:xfrm>
          <a:prstGeom prst="line">
            <a:avLst/>
          </a:prstGeom>
          <a:ln w="9525" cap="flat" cmpd="sng" algn="ctr">
            <a:solidFill>
              <a:srgbClr val="008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D2F60C7-231F-4805-A2F3-A00145597546}"/>
              </a:ext>
            </a:extLst>
          </p:cNvPr>
          <p:cNvSpPr/>
          <p:nvPr/>
        </p:nvSpPr>
        <p:spPr>
          <a:xfrm>
            <a:off x="5159813" y="3627650"/>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12</a:t>
            </a:r>
            <a:endParaRPr lang="en-GB" sz="1400" dirty="0">
              <a:solidFill>
                <a:schemeClr val="bg1"/>
              </a:solidFill>
            </a:endParaRPr>
          </a:p>
        </p:txBody>
      </p:sp>
      <p:sp>
        <p:nvSpPr>
          <p:cNvPr id="26" name="Oval 25">
            <a:extLst>
              <a:ext uri="{FF2B5EF4-FFF2-40B4-BE49-F238E27FC236}">
                <a16:creationId xmlns:a16="http://schemas.microsoft.com/office/drawing/2014/main" id="{AA79A3AD-762A-4514-BB9F-D41FFA9C335A}"/>
              </a:ext>
            </a:extLst>
          </p:cNvPr>
          <p:cNvSpPr/>
          <p:nvPr/>
        </p:nvSpPr>
        <p:spPr>
          <a:xfrm>
            <a:off x="6106551" y="3627650"/>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23</a:t>
            </a:r>
            <a:endParaRPr lang="en-GB" sz="1400" dirty="0">
              <a:solidFill>
                <a:schemeClr val="bg1"/>
              </a:solidFill>
            </a:endParaRPr>
          </a:p>
        </p:txBody>
      </p:sp>
      <p:sp>
        <p:nvSpPr>
          <p:cNvPr id="27" name="Oval 26">
            <a:extLst>
              <a:ext uri="{FF2B5EF4-FFF2-40B4-BE49-F238E27FC236}">
                <a16:creationId xmlns:a16="http://schemas.microsoft.com/office/drawing/2014/main" id="{8D9AAF14-702E-491A-82A1-B1A8CFB37280}"/>
              </a:ext>
            </a:extLst>
          </p:cNvPr>
          <p:cNvSpPr/>
          <p:nvPr/>
        </p:nvSpPr>
        <p:spPr>
          <a:xfrm>
            <a:off x="7043812" y="3627649"/>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34</a:t>
            </a:r>
            <a:endParaRPr lang="en-GB" sz="1400" dirty="0">
              <a:solidFill>
                <a:schemeClr val="bg1"/>
              </a:solidFill>
            </a:endParaRPr>
          </a:p>
        </p:txBody>
      </p:sp>
      <p:cxnSp>
        <p:nvCxnSpPr>
          <p:cNvPr id="28" name="Straight Connector 27">
            <a:extLst>
              <a:ext uri="{FF2B5EF4-FFF2-40B4-BE49-F238E27FC236}">
                <a16:creationId xmlns:a16="http://schemas.microsoft.com/office/drawing/2014/main" id="{949374F6-3599-42E2-9C60-47B4B17BE1F1}"/>
              </a:ext>
            </a:extLst>
          </p:cNvPr>
          <p:cNvCxnSpPr>
            <a:cxnSpLocks/>
            <a:stCxn id="25" idx="6"/>
            <a:endCxn id="26" idx="2"/>
          </p:cNvCxnSpPr>
          <p:nvPr/>
        </p:nvCxnSpPr>
        <p:spPr>
          <a:xfrm>
            <a:off x="5708040" y="3812691"/>
            <a:ext cx="398511" cy="0"/>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0A24B-1C61-47D8-B02B-2C44BAAC468B}"/>
              </a:ext>
            </a:extLst>
          </p:cNvPr>
          <p:cNvCxnSpPr>
            <a:cxnSpLocks/>
            <a:stCxn id="27" idx="2"/>
            <a:endCxn id="26" idx="6"/>
          </p:cNvCxnSpPr>
          <p:nvPr/>
        </p:nvCxnSpPr>
        <p:spPr>
          <a:xfrm flipH="1">
            <a:off x="6654778" y="3812690"/>
            <a:ext cx="389034" cy="1"/>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9C1CBA9-53B5-4E6F-BC30-8B882A2F23FE}"/>
              </a:ext>
            </a:extLst>
          </p:cNvPr>
          <p:cNvSpPr/>
          <p:nvPr/>
        </p:nvSpPr>
        <p:spPr>
          <a:xfrm>
            <a:off x="7981073" y="3627649"/>
            <a:ext cx="548227" cy="370082"/>
          </a:xfrm>
          <a:prstGeom prst="ellipse">
            <a:avLst/>
          </a:prstGeom>
          <a:solidFill>
            <a:srgbClr val="3A578A"/>
          </a:solidFill>
          <a:ln w="25400" cap="flat" cmpd="sng" algn="ctr">
            <a:solidFill>
              <a:srgbClr val="3A578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45</a:t>
            </a:r>
            <a:endParaRPr lang="en-GB" sz="1400" dirty="0">
              <a:solidFill>
                <a:schemeClr val="bg1"/>
              </a:solidFill>
            </a:endParaRPr>
          </a:p>
        </p:txBody>
      </p:sp>
      <p:cxnSp>
        <p:nvCxnSpPr>
          <p:cNvPr id="31" name="Straight Connector 30">
            <a:extLst>
              <a:ext uri="{FF2B5EF4-FFF2-40B4-BE49-F238E27FC236}">
                <a16:creationId xmlns:a16="http://schemas.microsoft.com/office/drawing/2014/main" id="{583DEC48-3764-4650-96F0-B6FE612F87BC}"/>
              </a:ext>
            </a:extLst>
          </p:cNvPr>
          <p:cNvCxnSpPr>
            <a:cxnSpLocks/>
            <a:stCxn id="30" idx="2"/>
            <a:endCxn id="27" idx="6"/>
          </p:cNvCxnSpPr>
          <p:nvPr/>
        </p:nvCxnSpPr>
        <p:spPr>
          <a:xfrm flipH="1">
            <a:off x="7592039" y="3812690"/>
            <a:ext cx="389034" cy="0"/>
          </a:xfrm>
          <a:prstGeom prst="line">
            <a:avLst/>
          </a:prstGeom>
          <a:ln w="9525" cap="flat" cmpd="sng" algn="ctr">
            <a:solidFill>
              <a:srgbClr val="3A578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56D2D9D-C463-4733-9276-3EF4DE394FAE}"/>
              </a:ext>
            </a:extLst>
          </p:cNvPr>
          <p:cNvSpPr/>
          <p:nvPr/>
        </p:nvSpPr>
        <p:spPr>
          <a:xfrm>
            <a:off x="5489314"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13|2</a:t>
            </a:r>
            <a:endParaRPr lang="en-GB" sz="1400" dirty="0">
              <a:solidFill>
                <a:schemeClr val="bg1"/>
              </a:solidFill>
            </a:endParaRPr>
          </a:p>
        </p:txBody>
      </p:sp>
      <p:sp>
        <p:nvSpPr>
          <p:cNvPr id="33" name="Oval 32">
            <a:extLst>
              <a:ext uri="{FF2B5EF4-FFF2-40B4-BE49-F238E27FC236}">
                <a16:creationId xmlns:a16="http://schemas.microsoft.com/office/drawing/2014/main" id="{B135AC42-293D-4698-871C-52A08A4289CF}"/>
              </a:ext>
            </a:extLst>
          </p:cNvPr>
          <p:cNvSpPr/>
          <p:nvPr/>
        </p:nvSpPr>
        <p:spPr>
          <a:xfrm>
            <a:off x="6517265"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24|3</a:t>
            </a:r>
            <a:endParaRPr lang="en-GB" sz="1400" dirty="0">
              <a:solidFill>
                <a:schemeClr val="bg1"/>
              </a:solidFill>
            </a:endParaRPr>
          </a:p>
        </p:txBody>
      </p:sp>
      <p:sp>
        <p:nvSpPr>
          <p:cNvPr id="34" name="Oval 33">
            <a:extLst>
              <a:ext uri="{FF2B5EF4-FFF2-40B4-BE49-F238E27FC236}">
                <a16:creationId xmlns:a16="http://schemas.microsoft.com/office/drawing/2014/main" id="{D4706AB8-76D3-4189-BDB5-4A203E0CEB81}"/>
              </a:ext>
            </a:extLst>
          </p:cNvPr>
          <p:cNvSpPr/>
          <p:nvPr/>
        </p:nvSpPr>
        <p:spPr>
          <a:xfrm>
            <a:off x="7603871" y="4522876"/>
            <a:ext cx="754404" cy="406460"/>
          </a:xfrm>
          <a:prstGeom prst="ellipse">
            <a:avLst/>
          </a:prstGeom>
          <a:solidFill>
            <a:srgbClr val="6C87B3"/>
          </a:solidFill>
          <a:ln w="25400" cap="flat" cmpd="sng" algn="ctr">
            <a:solidFill>
              <a:srgbClr val="6C87B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bg1"/>
                </a:solidFill>
              </a:rPr>
              <a:t>35|4</a:t>
            </a:r>
            <a:endParaRPr lang="en-GB" sz="1400" dirty="0">
              <a:solidFill>
                <a:schemeClr val="bg1"/>
              </a:solidFill>
            </a:endParaRPr>
          </a:p>
        </p:txBody>
      </p:sp>
      <p:cxnSp>
        <p:nvCxnSpPr>
          <p:cNvPr id="35" name="Straight Connector 34">
            <a:extLst>
              <a:ext uri="{FF2B5EF4-FFF2-40B4-BE49-F238E27FC236}">
                <a16:creationId xmlns:a16="http://schemas.microsoft.com/office/drawing/2014/main" id="{0DBBF968-6E5F-4FE1-B2BB-8A18A93478D8}"/>
              </a:ext>
            </a:extLst>
          </p:cNvPr>
          <p:cNvCxnSpPr>
            <a:cxnSpLocks/>
            <a:stCxn id="32" idx="6"/>
            <a:endCxn id="33" idx="2"/>
          </p:cNvCxnSpPr>
          <p:nvPr/>
        </p:nvCxnSpPr>
        <p:spPr>
          <a:xfrm>
            <a:off x="6243718" y="4726106"/>
            <a:ext cx="273547" cy="0"/>
          </a:xfrm>
          <a:prstGeom prst="line">
            <a:avLst/>
          </a:prstGeom>
          <a:ln w="9525" cap="flat" cmpd="sng" algn="ctr">
            <a:solidFill>
              <a:srgbClr val="6C87B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6AFE6A-79B3-42C8-B40D-08C9FC1CCD35}"/>
              </a:ext>
            </a:extLst>
          </p:cNvPr>
          <p:cNvCxnSpPr>
            <a:cxnSpLocks/>
            <a:stCxn id="34" idx="2"/>
            <a:endCxn id="33" idx="6"/>
          </p:cNvCxnSpPr>
          <p:nvPr/>
        </p:nvCxnSpPr>
        <p:spPr>
          <a:xfrm flipH="1">
            <a:off x="7271669" y="4726106"/>
            <a:ext cx="332202" cy="0"/>
          </a:xfrm>
          <a:prstGeom prst="line">
            <a:avLst/>
          </a:prstGeom>
          <a:ln w="9525" cap="flat" cmpd="sng" algn="ctr">
            <a:solidFill>
              <a:srgbClr val="6C87B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0D24D92-F2B4-45CA-9193-8A82C2534B5F}"/>
              </a:ext>
            </a:extLst>
          </p:cNvPr>
          <p:cNvSpPr/>
          <p:nvPr/>
        </p:nvSpPr>
        <p:spPr>
          <a:xfrm>
            <a:off x="6026816" y="5443067"/>
            <a:ext cx="754404" cy="406458"/>
          </a:xfrm>
          <a:prstGeom prst="ellipse">
            <a:avLst/>
          </a:prstGeom>
          <a:solidFill>
            <a:srgbClr val="AFBCD5"/>
          </a:solidFill>
          <a:ln w="25400" cap="flat" cmpd="sng" algn="ctr">
            <a:solidFill>
              <a:srgbClr val="AFBCD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chemeClr val="bg1"/>
                </a:solidFill>
              </a:rPr>
              <a:t>14|23</a:t>
            </a:r>
            <a:endParaRPr lang="en-GB" sz="1100" dirty="0">
              <a:solidFill>
                <a:schemeClr val="bg1"/>
              </a:solidFill>
            </a:endParaRPr>
          </a:p>
        </p:txBody>
      </p:sp>
      <p:sp>
        <p:nvSpPr>
          <p:cNvPr id="38" name="Oval 37">
            <a:extLst>
              <a:ext uri="{FF2B5EF4-FFF2-40B4-BE49-F238E27FC236}">
                <a16:creationId xmlns:a16="http://schemas.microsoft.com/office/drawing/2014/main" id="{0EAC7765-2E1D-4B20-BDBD-9F456BBA6329}"/>
              </a:ext>
            </a:extLst>
          </p:cNvPr>
          <p:cNvSpPr/>
          <p:nvPr/>
        </p:nvSpPr>
        <p:spPr>
          <a:xfrm>
            <a:off x="7120991" y="5443067"/>
            <a:ext cx="754404" cy="406458"/>
          </a:xfrm>
          <a:prstGeom prst="ellipse">
            <a:avLst/>
          </a:prstGeom>
          <a:solidFill>
            <a:srgbClr val="AFBCD5"/>
          </a:solidFill>
          <a:ln w="25400" cap="flat" cmpd="sng" algn="ctr">
            <a:solidFill>
              <a:srgbClr val="AFBCD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100" dirty="0">
                <a:solidFill>
                  <a:schemeClr val="bg1"/>
                </a:solidFill>
              </a:rPr>
              <a:t>25|34</a:t>
            </a:r>
            <a:endParaRPr lang="en-GB" sz="1100" dirty="0">
              <a:solidFill>
                <a:schemeClr val="bg1"/>
              </a:solidFill>
            </a:endParaRPr>
          </a:p>
        </p:txBody>
      </p:sp>
      <p:cxnSp>
        <p:nvCxnSpPr>
          <p:cNvPr id="39" name="Straight Connector 38">
            <a:extLst>
              <a:ext uri="{FF2B5EF4-FFF2-40B4-BE49-F238E27FC236}">
                <a16:creationId xmlns:a16="http://schemas.microsoft.com/office/drawing/2014/main" id="{0B218C84-C567-4F51-BF97-9AA37BC188F1}"/>
              </a:ext>
            </a:extLst>
          </p:cNvPr>
          <p:cNvCxnSpPr>
            <a:cxnSpLocks/>
            <a:stCxn id="38" idx="2"/>
            <a:endCxn id="37" idx="6"/>
          </p:cNvCxnSpPr>
          <p:nvPr/>
        </p:nvCxnSpPr>
        <p:spPr>
          <a:xfrm flipH="1">
            <a:off x="6781220" y="5646296"/>
            <a:ext cx="339771" cy="0"/>
          </a:xfrm>
          <a:prstGeom prst="line">
            <a:avLst/>
          </a:prstGeom>
          <a:ln w="9525" cap="flat" cmpd="sng" algn="ctr">
            <a:solidFill>
              <a:srgbClr val="AFBCD5"/>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3C6AFF-F6BC-49D9-8D03-83284BC0BA34}"/>
                  </a:ext>
                </a:extLst>
              </p:cNvPr>
              <p:cNvSpPr txBox="1"/>
              <p:nvPr/>
            </p:nvSpPr>
            <p:spPr>
              <a:xfrm>
                <a:off x="9326971" y="2887977"/>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40" name="TextBox 39">
                <a:extLst>
                  <a:ext uri="{FF2B5EF4-FFF2-40B4-BE49-F238E27FC236}">
                    <a16:creationId xmlns:a16="http://schemas.microsoft.com/office/drawing/2014/main" id="{503C6AFF-F6BC-49D9-8D03-83284BC0BA34}"/>
                  </a:ext>
                </a:extLst>
              </p:cNvPr>
              <p:cNvSpPr txBox="1">
                <a:spLocks noRot="1" noChangeAspect="1" noMove="1" noResize="1" noEditPoints="1" noAdjustHandles="1" noChangeArrowheads="1" noChangeShapeType="1" noTextEdit="1"/>
              </p:cNvSpPr>
              <p:nvPr/>
            </p:nvSpPr>
            <p:spPr>
              <a:xfrm>
                <a:off x="9326971" y="2887977"/>
                <a:ext cx="279179" cy="276999"/>
              </a:xfrm>
              <a:prstGeom prst="rect">
                <a:avLst/>
              </a:prstGeom>
              <a:blipFill>
                <a:blip r:embed="rId3"/>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9871077-5B01-49C9-A459-F136C38B4999}"/>
                  </a:ext>
                </a:extLst>
              </p:cNvPr>
              <p:cNvSpPr txBox="1"/>
              <p:nvPr/>
            </p:nvSpPr>
            <p:spPr>
              <a:xfrm>
                <a:off x="9321649" y="3627649"/>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41" name="TextBox 40">
                <a:extLst>
                  <a:ext uri="{FF2B5EF4-FFF2-40B4-BE49-F238E27FC236}">
                    <a16:creationId xmlns:a16="http://schemas.microsoft.com/office/drawing/2014/main" id="{49871077-5B01-49C9-A459-F136C38B4999}"/>
                  </a:ext>
                </a:extLst>
              </p:cNvPr>
              <p:cNvSpPr txBox="1">
                <a:spLocks noRot="1" noChangeAspect="1" noMove="1" noResize="1" noEditPoints="1" noAdjustHandles="1" noChangeArrowheads="1" noChangeShapeType="1" noTextEdit="1"/>
              </p:cNvSpPr>
              <p:nvPr/>
            </p:nvSpPr>
            <p:spPr>
              <a:xfrm>
                <a:off x="9321649" y="3627649"/>
                <a:ext cx="284501" cy="276999"/>
              </a:xfrm>
              <a:prstGeom prst="rect">
                <a:avLst/>
              </a:prstGeom>
              <a:blipFill>
                <a:blip r:embed="rId4"/>
                <a:stretch>
                  <a:fillRect l="-17021" r="-6383"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E98270D-A73E-43C8-A2DC-B12AD16BD41A}"/>
                  </a:ext>
                </a:extLst>
              </p:cNvPr>
              <p:cNvSpPr txBox="1"/>
              <p:nvPr/>
            </p:nvSpPr>
            <p:spPr>
              <a:xfrm>
                <a:off x="9317875" y="4522876"/>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42" name="TextBox 41">
                <a:extLst>
                  <a:ext uri="{FF2B5EF4-FFF2-40B4-BE49-F238E27FC236}">
                    <a16:creationId xmlns:a16="http://schemas.microsoft.com/office/drawing/2014/main" id="{8E98270D-A73E-43C8-A2DC-B12AD16BD41A}"/>
                  </a:ext>
                </a:extLst>
              </p:cNvPr>
              <p:cNvSpPr txBox="1">
                <a:spLocks noRot="1" noChangeAspect="1" noMove="1" noResize="1" noEditPoints="1" noAdjustHandles="1" noChangeArrowheads="1" noChangeShapeType="1" noTextEdit="1"/>
              </p:cNvSpPr>
              <p:nvPr/>
            </p:nvSpPr>
            <p:spPr>
              <a:xfrm>
                <a:off x="9317875" y="4522876"/>
                <a:ext cx="284501" cy="276999"/>
              </a:xfrm>
              <a:prstGeom prst="rect">
                <a:avLst/>
              </a:prstGeom>
              <a:blipFill>
                <a:blip r:embed="rId5"/>
                <a:stretch>
                  <a:fillRect l="-19565"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5417434-80DA-4564-82C3-34D46367BAA4}"/>
                  </a:ext>
                </a:extLst>
              </p:cNvPr>
              <p:cNvSpPr txBox="1"/>
              <p:nvPr/>
            </p:nvSpPr>
            <p:spPr>
              <a:xfrm>
                <a:off x="9334545" y="541810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43" name="TextBox 42">
                <a:extLst>
                  <a:ext uri="{FF2B5EF4-FFF2-40B4-BE49-F238E27FC236}">
                    <a16:creationId xmlns:a16="http://schemas.microsoft.com/office/drawing/2014/main" id="{25417434-80DA-4564-82C3-34D46367BAA4}"/>
                  </a:ext>
                </a:extLst>
              </p:cNvPr>
              <p:cNvSpPr txBox="1">
                <a:spLocks noRot="1" noChangeAspect="1" noMove="1" noResize="1" noEditPoints="1" noAdjustHandles="1" noChangeArrowheads="1" noChangeShapeType="1" noTextEdit="1"/>
              </p:cNvSpPr>
              <p:nvPr/>
            </p:nvSpPr>
            <p:spPr>
              <a:xfrm>
                <a:off x="9334545" y="5418103"/>
                <a:ext cx="277768" cy="276999"/>
              </a:xfrm>
              <a:prstGeom prst="rect">
                <a:avLst/>
              </a:prstGeom>
              <a:blipFill>
                <a:blip r:embed="rId6"/>
                <a:stretch>
                  <a:fillRect l="-17391" r="-65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3B413-135E-4824-A416-CDF794852C70}"/>
                  </a:ext>
                </a:extLst>
              </p:cNvPr>
              <p:cNvSpPr txBox="1"/>
              <p:nvPr/>
            </p:nvSpPr>
            <p:spPr>
              <a:xfrm>
                <a:off x="5275222" y="275023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12</m:t>
                      </m:r>
                    </m:oMath>
                  </m:oMathPara>
                </a14:m>
                <a:endParaRPr lang="en-GB" dirty="0">
                  <a:solidFill>
                    <a:srgbClr val="008000"/>
                  </a:solidFill>
                </a:endParaRPr>
              </a:p>
            </p:txBody>
          </p:sp>
        </mc:Choice>
        <mc:Fallback xmlns="">
          <p:sp>
            <p:nvSpPr>
              <p:cNvPr id="44" name="TextBox 43">
                <a:extLst>
                  <a:ext uri="{FF2B5EF4-FFF2-40B4-BE49-F238E27FC236}">
                    <a16:creationId xmlns:a16="http://schemas.microsoft.com/office/drawing/2014/main" id="{79F3B413-135E-4824-A416-CDF794852C70}"/>
                  </a:ext>
                </a:extLst>
              </p:cNvPr>
              <p:cNvSpPr txBox="1">
                <a:spLocks noRot="1" noChangeAspect="1" noMove="1" noResize="1" noEditPoints="1" noAdjustHandles="1" noChangeArrowheads="1" noChangeShapeType="1" noTextEdit="1"/>
              </p:cNvSpPr>
              <p:nvPr/>
            </p:nvSpPr>
            <p:spPr>
              <a:xfrm>
                <a:off x="5275222" y="2750237"/>
                <a:ext cx="320601" cy="276999"/>
              </a:xfrm>
              <a:prstGeom prst="rect">
                <a:avLst/>
              </a:prstGeom>
              <a:blipFill>
                <a:blip r:embed="rId7"/>
                <a:stretch>
                  <a:fillRect l="-15094" r="-15094"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9379D96-BE5C-4D38-823C-7B981F7E218B}"/>
                  </a:ext>
                </a:extLst>
              </p:cNvPr>
              <p:cNvSpPr txBox="1"/>
              <p:nvPr/>
            </p:nvSpPr>
            <p:spPr>
              <a:xfrm>
                <a:off x="6243718"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23</m:t>
                      </m:r>
                    </m:oMath>
                  </m:oMathPara>
                </a14:m>
                <a:endParaRPr lang="en-GB" dirty="0">
                  <a:solidFill>
                    <a:srgbClr val="008000"/>
                  </a:solidFill>
                </a:endParaRPr>
              </a:p>
            </p:txBody>
          </p:sp>
        </mc:Choice>
        <mc:Fallback xmlns="">
          <p:sp>
            <p:nvSpPr>
              <p:cNvPr id="45" name="TextBox 44">
                <a:extLst>
                  <a:ext uri="{FF2B5EF4-FFF2-40B4-BE49-F238E27FC236}">
                    <a16:creationId xmlns:a16="http://schemas.microsoft.com/office/drawing/2014/main" id="{C9379D96-BE5C-4D38-823C-7B981F7E218B}"/>
                  </a:ext>
                </a:extLst>
              </p:cNvPr>
              <p:cNvSpPr txBox="1">
                <a:spLocks noRot="1" noChangeAspect="1" noMove="1" noResize="1" noEditPoints="1" noAdjustHandles="1" noChangeArrowheads="1" noChangeShapeType="1" noTextEdit="1"/>
              </p:cNvSpPr>
              <p:nvPr/>
            </p:nvSpPr>
            <p:spPr>
              <a:xfrm>
                <a:off x="6243718" y="2749478"/>
                <a:ext cx="320601" cy="276999"/>
              </a:xfrm>
              <a:prstGeom prst="rect">
                <a:avLst/>
              </a:prstGeom>
              <a:blipFill>
                <a:blip r:embed="rId8"/>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BCCEED3-746F-4BAD-98E8-68C2D510034B}"/>
                  </a:ext>
                </a:extLst>
              </p:cNvPr>
              <p:cNvSpPr txBox="1">
                <a:spLocks/>
              </p:cNvSpPr>
              <p:nvPr/>
            </p:nvSpPr>
            <p:spPr>
              <a:xfrm>
                <a:off x="7182521" y="2761529"/>
                <a:ext cx="320601" cy="276999"/>
              </a:xfrm>
              <a:prstGeom prst="rect">
                <a:avLst/>
              </a:prstGeom>
              <a:noFill/>
              <a:ln w="9525" cap="flat" cmpd="sng" algn="ctr">
                <a:noFill/>
                <a:prstDash val="solid"/>
                <a:round/>
                <a:headEnd type="none" w="med" len="med"/>
                <a:tailEnd type="none" w="med" len="med"/>
              </a:ln>
              <a:extLst>
                <a:ext uri="{91240B29-F687-4F45-9708-019B960494DF}">
                  <a14:hiddenLine w="9525" cap="flat" cmpd="sng" algn="ctr">
                    <a:solidFill>
                      <a:srgbClr val="CDD760"/>
                    </a:solidFill>
                    <a:prstDash val="solid"/>
                    <a:round/>
                    <a:headEnd type="none" w="med" len="med"/>
                    <a:tailEnd type="none" w="med" len="med"/>
                  </a14:hiddenLine>
                </a:ext>
              </a:ex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34</m:t>
                      </m:r>
                    </m:oMath>
                  </m:oMathPara>
                </a14:m>
                <a:endParaRPr lang="en-GB" dirty="0">
                  <a:solidFill>
                    <a:srgbClr val="008000"/>
                  </a:solidFill>
                </a:endParaRPr>
              </a:p>
            </p:txBody>
          </p:sp>
        </mc:Choice>
        <mc:Fallback xmlns="">
          <p:sp>
            <p:nvSpPr>
              <p:cNvPr id="46" name="TextBox 45">
                <a:extLst>
                  <a:ext uri="{FF2B5EF4-FFF2-40B4-BE49-F238E27FC236}">
                    <a16:creationId xmlns:a16="http://schemas.microsoft.com/office/drawing/2014/main" id="{1BCCEED3-746F-4BAD-98E8-68C2D510034B}"/>
                  </a:ext>
                </a:extLst>
              </p:cNvPr>
              <p:cNvSpPr txBox="1">
                <a:spLocks noRot="1" noChangeAspect="1" noMove="1" noResize="1" noEditPoints="1" noAdjustHandles="1" noChangeArrowheads="1" noChangeShapeType="1" noTextEdit="1"/>
              </p:cNvSpPr>
              <p:nvPr/>
            </p:nvSpPr>
            <p:spPr>
              <a:xfrm>
                <a:off x="7182521" y="2761529"/>
                <a:ext cx="320601" cy="276999"/>
              </a:xfrm>
              <a:prstGeom prst="rect">
                <a:avLst/>
              </a:prstGeom>
              <a:blipFill>
                <a:blip r:embed="rId9"/>
                <a:stretch>
                  <a:fillRect l="-15094" r="-15094" b="-11111"/>
                </a:stretch>
              </a:blip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CDD760"/>
                    </a:solidFill>
                    <a:prstDash val="solid"/>
                    <a:round/>
                    <a:headEnd type="none" w="med" len="med"/>
                    <a:tailEnd type="none" w="med" len="me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62E9196-08FC-4A78-AE83-D8C826CD43A9}"/>
                  </a:ext>
                </a:extLst>
              </p:cNvPr>
              <p:cNvSpPr txBox="1"/>
              <p:nvPr/>
            </p:nvSpPr>
            <p:spPr>
              <a:xfrm>
                <a:off x="8113067" y="2749478"/>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rgbClr val="008000"/>
                          </a:solidFill>
                          <a:latin typeface="Cambria Math" panose="02040503050406030204" pitchFamily="18" charset="0"/>
                        </a:rPr>
                        <m:t>45</m:t>
                      </m:r>
                    </m:oMath>
                  </m:oMathPara>
                </a14:m>
                <a:endParaRPr lang="en-GB" dirty="0">
                  <a:solidFill>
                    <a:srgbClr val="008000"/>
                  </a:solidFill>
                </a:endParaRPr>
              </a:p>
            </p:txBody>
          </p:sp>
        </mc:Choice>
        <mc:Fallback xmlns="">
          <p:sp>
            <p:nvSpPr>
              <p:cNvPr id="47" name="TextBox 46">
                <a:extLst>
                  <a:ext uri="{FF2B5EF4-FFF2-40B4-BE49-F238E27FC236}">
                    <a16:creationId xmlns:a16="http://schemas.microsoft.com/office/drawing/2014/main" id="{462E9196-08FC-4A78-AE83-D8C826CD43A9}"/>
                  </a:ext>
                </a:extLst>
              </p:cNvPr>
              <p:cNvSpPr txBox="1">
                <a:spLocks noRot="1" noChangeAspect="1" noMove="1" noResize="1" noEditPoints="1" noAdjustHandles="1" noChangeArrowheads="1" noChangeShapeType="1" noTextEdit="1"/>
              </p:cNvSpPr>
              <p:nvPr/>
            </p:nvSpPr>
            <p:spPr>
              <a:xfrm>
                <a:off x="8113067" y="2749478"/>
                <a:ext cx="320601" cy="276999"/>
              </a:xfrm>
              <a:prstGeom prst="rect">
                <a:avLst/>
              </a:prstGeom>
              <a:blipFill>
                <a:blip r:embed="rId10"/>
                <a:stretch>
                  <a:fillRect l="-17308" r="-17308"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CE8F1BE-096C-4C7E-90FC-F5A289E5C6A2}"/>
                  </a:ext>
                </a:extLst>
              </p:cNvPr>
              <p:cNvSpPr txBox="1"/>
              <p:nvPr/>
            </p:nvSpPr>
            <p:spPr>
              <a:xfrm>
                <a:off x="5658641"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13;2</m:t>
                      </m:r>
                    </m:oMath>
                  </m:oMathPara>
                </a14:m>
                <a:endParaRPr lang="en-GB" sz="1600" dirty="0">
                  <a:solidFill>
                    <a:srgbClr val="3A578A"/>
                  </a:solidFill>
                </a:endParaRPr>
              </a:p>
            </p:txBody>
          </p:sp>
        </mc:Choice>
        <mc:Fallback xmlns="">
          <p:sp>
            <p:nvSpPr>
              <p:cNvPr id="48" name="TextBox 47">
                <a:extLst>
                  <a:ext uri="{FF2B5EF4-FFF2-40B4-BE49-F238E27FC236}">
                    <a16:creationId xmlns:a16="http://schemas.microsoft.com/office/drawing/2014/main" id="{ACE8F1BE-096C-4C7E-90FC-F5A289E5C6A2}"/>
                  </a:ext>
                </a:extLst>
              </p:cNvPr>
              <p:cNvSpPr txBox="1">
                <a:spLocks noRot="1" noChangeAspect="1" noMove="1" noResize="1" noEditPoints="1" noAdjustHandles="1" noChangeArrowheads="1" noChangeShapeType="1" noTextEdit="1"/>
              </p:cNvSpPr>
              <p:nvPr/>
            </p:nvSpPr>
            <p:spPr>
              <a:xfrm>
                <a:off x="5658641" y="3445587"/>
                <a:ext cx="487826" cy="246221"/>
              </a:xfrm>
              <a:prstGeom prst="rect">
                <a:avLst/>
              </a:prstGeom>
              <a:blipFill>
                <a:blip r:embed="rId11"/>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B612BC-1F66-42B9-9501-B7ED72E23CC8}"/>
                  </a:ext>
                </a:extLst>
              </p:cNvPr>
              <p:cNvSpPr txBox="1"/>
              <p:nvPr/>
            </p:nvSpPr>
            <p:spPr>
              <a:xfrm>
                <a:off x="661460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24;3</m:t>
                      </m:r>
                    </m:oMath>
                  </m:oMathPara>
                </a14:m>
                <a:endParaRPr lang="en-GB" sz="1600" dirty="0">
                  <a:solidFill>
                    <a:srgbClr val="3A578A"/>
                  </a:solidFill>
                </a:endParaRPr>
              </a:p>
            </p:txBody>
          </p:sp>
        </mc:Choice>
        <mc:Fallback xmlns="">
          <p:sp>
            <p:nvSpPr>
              <p:cNvPr id="49" name="TextBox 48">
                <a:extLst>
                  <a:ext uri="{FF2B5EF4-FFF2-40B4-BE49-F238E27FC236}">
                    <a16:creationId xmlns:a16="http://schemas.microsoft.com/office/drawing/2014/main" id="{1AB612BC-1F66-42B9-9501-B7ED72E23CC8}"/>
                  </a:ext>
                </a:extLst>
              </p:cNvPr>
              <p:cNvSpPr txBox="1">
                <a:spLocks noRot="1" noChangeAspect="1" noMove="1" noResize="1" noEditPoints="1" noAdjustHandles="1" noChangeArrowheads="1" noChangeShapeType="1" noTextEdit="1"/>
              </p:cNvSpPr>
              <p:nvPr/>
            </p:nvSpPr>
            <p:spPr>
              <a:xfrm>
                <a:off x="6614604" y="3445587"/>
                <a:ext cx="487826" cy="246221"/>
              </a:xfrm>
              <a:prstGeom prst="rect">
                <a:avLst/>
              </a:prstGeom>
              <a:blipFill>
                <a:blip r:embed="rId12"/>
                <a:stretch>
                  <a:fillRect l="-750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1B6465-37AD-4EC3-AA95-11864E439785}"/>
                  </a:ext>
                </a:extLst>
              </p:cNvPr>
              <p:cNvSpPr txBox="1"/>
              <p:nvPr/>
            </p:nvSpPr>
            <p:spPr>
              <a:xfrm>
                <a:off x="7559834" y="3445587"/>
                <a:ext cx="48782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rgbClr val="3A578A"/>
                          </a:solidFill>
                          <a:latin typeface="Cambria Math" panose="02040503050406030204" pitchFamily="18" charset="0"/>
                        </a:rPr>
                        <m:t>35;4</m:t>
                      </m:r>
                    </m:oMath>
                  </m:oMathPara>
                </a14:m>
                <a:endParaRPr lang="en-GB" sz="1600" dirty="0">
                  <a:solidFill>
                    <a:srgbClr val="3A578A"/>
                  </a:solidFill>
                </a:endParaRPr>
              </a:p>
            </p:txBody>
          </p:sp>
        </mc:Choice>
        <mc:Fallback xmlns="">
          <p:sp>
            <p:nvSpPr>
              <p:cNvPr id="50" name="TextBox 49">
                <a:extLst>
                  <a:ext uri="{FF2B5EF4-FFF2-40B4-BE49-F238E27FC236}">
                    <a16:creationId xmlns:a16="http://schemas.microsoft.com/office/drawing/2014/main" id="{E21B6465-37AD-4EC3-AA95-11864E439785}"/>
                  </a:ext>
                </a:extLst>
              </p:cNvPr>
              <p:cNvSpPr txBox="1">
                <a:spLocks noRot="1" noChangeAspect="1" noMove="1" noResize="1" noEditPoints="1" noAdjustHandles="1" noChangeArrowheads="1" noChangeShapeType="1" noTextEdit="1"/>
              </p:cNvSpPr>
              <p:nvPr/>
            </p:nvSpPr>
            <p:spPr>
              <a:xfrm>
                <a:off x="7559834" y="3445587"/>
                <a:ext cx="487826" cy="246221"/>
              </a:xfrm>
              <a:prstGeom prst="rect">
                <a:avLst/>
              </a:prstGeom>
              <a:blipFill>
                <a:blip r:embed="rId13"/>
                <a:stretch>
                  <a:fillRect l="-8750" r="-7500"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51E754-191C-47E0-80CD-9086D2999ABE}"/>
                  </a:ext>
                </a:extLst>
              </p:cNvPr>
              <p:cNvSpPr txBox="1"/>
              <p:nvPr/>
            </p:nvSpPr>
            <p:spPr>
              <a:xfrm>
                <a:off x="6125146"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rgbClr val="6C87B3"/>
                          </a:solidFill>
                          <a:latin typeface="Cambria Math" panose="02040503050406030204" pitchFamily="18" charset="0"/>
                        </a:rPr>
                        <m:t>14;23</m:t>
                      </m:r>
                    </m:oMath>
                  </m:oMathPara>
                </a14:m>
                <a:endParaRPr lang="en-GB" sz="1400" dirty="0">
                  <a:solidFill>
                    <a:srgbClr val="6C87B3"/>
                  </a:solidFill>
                </a:endParaRPr>
              </a:p>
            </p:txBody>
          </p:sp>
        </mc:Choice>
        <mc:Fallback xmlns="">
          <p:sp>
            <p:nvSpPr>
              <p:cNvPr id="51" name="TextBox 50">
                <a:extLst>
                  <a:ext uri="{FF2B5EF4-FFF2-40B4-BE49-F238E27FC236}">
                    <a16:creationId xmlns:a16="http://schemas.microsoft.com/office/drawing/2014/main" id="{A351E754-191C-47E0-80CD-9086D2999ABE}"/>
                  </a:ext>
                </a:extLst>
              </p:cNvPr>
              <p:cNvSpPr txBox="1">
                <a:spLocks noRot="1" noChangeAspect="1" noMove="1" noResize="1" noEditPoints="1" noAdjustHandles="1" noChangeArrowheads="1" noChangeShapeType="1" noTextEdit="1"/>
              </p:cNvSpPr>
              <p:nvPr/>
            </p:nvSpPr>
            <p:spPr>
              <a:xfrm>
                <a:off x="6125146" y="4344381"/>
                <a:ext cx="525272" cy="215444"/>
              </a:xfrm>
              <a:prstGeom prst="rect">
                <a:avLst/>
              </a:prstGeom>
              <a:blipFill>
                <a:blip r:embed="rId14"/>
                <a:stretch>
                  <a:fillRect l="-6977"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DEC4BF-9E3D-4767-88E2-AC322E6C50DC}"/>
                  </a:ext>
                </a:extLst>
              </p:cNvPr>
              <p:cNvSpPr txBox="1"/>
              <p:nvPr/>
            </p:nvSpPr>
            <p:spPr>
              <a:xfrm>
                <a:off x="7172444" y="4344381"/>
                <a:ext cx="5252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rgbClr val="6C87B3"/>
                          </a:solidFill>
                          <a:latin typeface="Cambria Math" panose="02040503050406030204" pitchFamily="18" charset="0"/>
                        </a:rPr>
                        <m:t>25;34</m:t>
                      </m:r>
                    </m:oMath>
                  </m:oMathPara>
                </a14:m>
                <a:endParaRPr lang="en-GB" sz="1400" dirty="0">
                  <a:solidFill>
                    <a:srgbClr val="6C87B3"/>
                  </a:solidFill>
                </a:endParaRPr>
              </a:p>
            </p:txBody>
          </p:sp>
        </mc:Choice>
        <mc:Fallback xmlns="">
          <p:sp>
            <p:nvSpPr>
              <p:cNvPr id="52" name="TextBox 51">
                <a:extLst>
                  <a:ext uri="{FF2B5EF4-FFF2-40B4-BE49-F238E27FC236}">
                    <a16:creationId xmlns:a16="http://schemas.microsoft.com/office/drawing/2014/main" id="{90DEC4BF-9E3D-4767-88E2-AC322E6C50DC}"/>
                  </a:ext>
                </a:extLst>
              </p:cNvPr>
              <p:cNvSpPr txBox="1">
                <a:spLocks noRot="1" noChangeAspect="1" noMove="1" noResize="1" noEditPoints="1" noAdjustHandles="1" noChangeArrowheads="1" noChangeShapeType="1" noTextEdit="1"/>
              </p:cNvSpPr>
              <p:nvPr/>
            </p:nvSpPr>
            <p:spPr>
              <a:xfrm>
                <a:off x="7172444" y="4344381"/>
                <a:ext cx="525272" cy="215444"/>
              </a:xfrm>
              <a:prstGeom prst="rect">
                <a:avLst/>
              </a:prstGeom>
              <a:blipFill>
                <a:blip r:embed="rId15"/>
                <a:stretch>
                  <a:fillRect l="-8140" r="-581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C65E77-ED2D-4D66-87FE-14AD9BEB67D2}"/>
                  </a:ext>
                </a:extLst>
              </p:cNvPr>
              <p:cNvSpPr txBox="1"/>
              <p:nvPr/>
            </p:nvSpPr>
            <p:spPr>
              <a:xfrm>
                <a:off x="6632443" y="5250394"/>
                <a:ext cx="6246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1</m:t>
                      </m:r>
                      <m:r>
                        <a:rPr lang="pl-PL" sz="1400" b="0" i="1" smtClean="0">
                          <a:solidFill>
                            <a:schemeClr val="bg1">
                              <a:lumMod val="50000"/>
                            </a:schemeClr>
                          </a:solidFill>
                          <a:latin typeface="Cambria Math" panose="02040503050406030204" pitchFamily="18" charset="0"/>
                        </a:rPr>
                        <m:t>5;234</m:t>
                      </m:r>
                    </m:oMath>
                  </m:oMathPara>
                </a14:m>
                <a:endParaRPr lang="en-GB" sz="1400" dirty="0">
                  <a:solidFill>
                    <a:schemeClr val="bg1">
                      <a:lumMod val="50000"/>
                    </a:schemeClr>
                  </a:solidFill>
                </a:endParaRPr>
              </a:p>
            </p:txBody>
          </p:sp>
        </mc:Choice>
        <mc:Fallback xmlns="">
          <p:sp>
            <p:nvSpPr>
              <p:cNvPr id="53" name="TextBox 52">
                <a:extLst>
                  <a:ext uri="{FF2B5EF4-FFF2-40B4-BE49-F238E27FC236}">
                    <a16:creationId xmlns:a16="http://schemas.microsoft.com/office/drawing/2014/main" id="{A9C65E77-ED2D-4D66-87FE-14AD9BEB67D2}"/>
                  </a:ext>
                </a:extLst>
              </p:cNvPr>
              <p:cNvSpPr txBox="1">
                <a:spLocks noRot="1" noChangeAspect="1" noMove="1" noResize="1" noEditPoints="1" noAdjustHandles="1" noChangeArrowheads="1" noChangeShapeType="1" noTextEdit="1"/>
              </p:cNvSpPr>
              <p:nvPr/>
            </p:nvSpPr>
            <p:spPr>
              <a:xfrm>
                <a:off x="6632443" y="5250394"/>
                <a:ext cx="624658" cy="215444"/>
              </a:xfrm>
              <a:prstGeom prst="rect">
                <a:avLst/>
              </a:prstGeom>
              <a:blipFill>
                <a:blip r:embed="rId16"/>
                <a:stretch>
                  <a:fillRect l="-5882" r="-4902" b="-13889"/>
                </a:stretch>
              </a:blipFill>
            </p:spPr>
            <p:txBody>
              <a:bodyPr/>
              <a:lstStyle/>
              <a:p>
                <a:r>
                  <a:rPr lang="en-GB">
                    <a:noFill/>
                  </a:rPr>
                  <a:t> </a:t>
                </a:r>
              </a:p>
            </p:txBody>
          </p:sp>
        </mc:Fallback>
      </mc:AlternateContent>
    </p:spTree>
    <p:extLst>
      <p:ext uri="{BB962C8B-B14F-4D97-AF65-F5344CB8AC3E}">
        <p14:creationId xmlns:p14="http://schemas.microsoft.com/office/powerpoint/2010/main" val="365601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FD16-1C69-4E9F-B6FF-8E2F48AD7679}"/>
              </a:ext>
            </a:extLst>
          </p:cNvPr>
          <p:cNvSpPr>
            <a:spLocks noGrp="1"/>
          </p:cNvSpPr>
          <p:nvPr>
            <p:ph type="title"/>
          </p:nvPr>
        </p:nvSpPr>
        <p:spPr>
          <a:xfrm>
            <a:off x="420624" y="3"/>
            <a:ext cx="9191689" cy="941832"/>
          </a:xfrm>
        </p:spPr>
        <p:txBody>
          <a:bodyPr anchor="b">
            <a:normAutofit/>
          </a:bodyPr>
          <a:lstStyle/>
          <a:p>
            <a:r>
              <a:rPr lang="pl-PL" dirty="0" err="1"/>
              <a:t>Vine</a:t>
            </a:r>
            <a:r>
              <a:rPr lang="pl-PL" dirty="0"/>
              <a:t> Copula</a:t>
            </a:r>
            <a:endParaRPr lang="en-GB" dirty="0"/>
          </a:p>
        </p:txBody>
      </p:sp>
      <p:sp>
        <p:nvSpPr>
          <p:cNvPr id="4" name="Text Placeholder 3">
            <a:extLst>
              <a:ext uri="{FF2B5EF4-FFF2-40B4-BE49-F238E27FC236}">
                <a16:creationId xmlns:a16="http://schemas.microsoft.com/office/drawing/2014/main" id="{7F354FD9-A7A4-407A-A526-AA61BC823D0A}"/>
              </a:ext>
            </a:extLst>
          </p:cNvPr>
          <p:cNvSpPr>
            <a:spLocks noGrp="1"/>
          </p:cNvSpPr>
          <p:nvPr>
            <p:ph type="body" sz="quarter" idx="13"/>
          </p:nvPr>
        </p:nvSpPr>
        <p:spPr>
          <a:xfrm>
            <a:off x="421200" y="1183492"/>
            <a:ext cx="9191113" cy="274320"/>
          </a:xfrm>
        </p:spPr>
        <p:txBody>
          <a:bodyPr/>
          <a:lstStyle/>
          <a:p>
            <a:r>
              <a:rPr lang="pl-PL" dirty="0"/>
              <a:t>Krok do większej ilości wymiarów</a:t>
            </a:r>
            <a:endParaRPr lang="en-GB" dirty="0"/>
          </a:p>
        </p:txBody>
      </p:sp>
      <p:sp>
        <p:nvSpPr>
          <p:cNvPr id="14" name="Title 1">
            <a:extLst>
              <a:ext uri="{FF2B5EF4-FFF2-40B4-BE49-F238E27FC236}">
                <a16:creationId xmlns:a16="http://schemas.microsoft.com/office/drawing/2014/main" id="{E1B575D8-D53B-4A08-B3B1-ED6C345305C1}"/>
              </a:ext>
            </a:extLst>
          </p:cNvPr>
          <p:cNvSpPr txBox="1">
            <a:spLocks/>
          </p:cNvSpPr>
          <p:nvPr/>
        </p:nvSpPr>
        <p:spPr>
          <a:xfrm>
            <a:off x="420624" y="1678503"/>
            <a:ext cx="764406" cy="367039"/>
          </a:xfrm>
          <a:prstGeom prst="rect">
            <a:avLst/>
          </a:prstGeom>
        </p:spPr>
        <p:txBody>
          <a:bodyPr vert="horz" lIns="0" tIns="0" rIns="0" bIns="0" rtlCol="0" anchor="b" anchorCtr="0">
            <a:normAutofit/>
          </a:bodyPr>
          <a:lstStyle>
            <a:lvl1pPr algn="l" defTabSz="1005505" rtl="0" eaLnBrk="1" latinLnBrk="0" hangingPunct="1">
              <a:lnSpc>
                <a:spcPct val="95000"/>
              </a:lnSpc>
              <a:spcBef>
                <a:spcPct val="0"/>
              </a:spcBef>
              <a:buNone/>
              <a:defRPr lang="en-US" sz="2800" b="0" kern="1200" baseline="0">
                <a:solidFill>
                  <a:schemeClr val="tx1"/>
                </a:solidFill>
                <a:latin typeface="+mn-lt"/>
                <a:ea typeface="+mn-ea"/>
                <a:cs typeface="+mj-cs"/>
              </a:defRPr>
            </a:lvl1pPr>
          </a:lstStyle>
          <a:p>
            <a:pPr fontAlgn="auto">
              <a:spcAft>
                <a:spcPts val="0"/>
              </a:spcAft>
            </a:pPr>
            <a:r>
              <a:rPr lang="pl-PL" sz="1650" b="1" dirty="0"/>
              <a:t>C-</a:t>
            </a:r>
            <a:r>
              <a:rPr lang="pl-PL" sz="1650" b="1" dirty="0" err="1"/>
              <a:t>vine</a:t>
            </a:r>
            <a:endParaRPr lang="en-GB" sz="1650"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30323A4-4E6A-4093-B3FE-7EC785EACFC0}"/>
                  </a:ext>
                </a:extLst>
              </p:cNvPr>
              <p:cNvSpPr txBox="1">
                <a:spLocks/>
              </p:cNvSpPr>
              <p:nvPr/>
            </p:nvSpPr>
            <p:spPr>
              <a:xfrm>
                <a:off x="415341" y="2074459"/>
                <a:ext cx="4523731" cy="2485366"/>
              </a:xfrm>
              <a:prstGeom prst="rect">
                <a:avLst/>
              </a:prstGeom>
            </p:spPr>
            <p:txBody>
              <a:bodyPr>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lnSpc>
                    <a:spcPct val="200000"/>
                  </a:lnSpc>
                  <a:buFont typeface="Wingdings 2" panose="05020102010507070707" pitchFamily="18" charset="2"/>
                  <a:buNone/>
                </a:pPr>
                <a14:m>
                  <m:oMathPara xmlns:m="http://schemas.openxmlformats.org/officeDocument/2006/math">
                    <m:oMathParaPr>
                      <m:jc m:val="left"/>
                    </m:oMathParaPr>
                    <m:oMath xmlns:m="http://schemas.openxmlformats.org/officeDocument/2006/math">
                      <m:r>
                        <a:rPr lang="pl-PL" sz="1980" i="1" smtClean="0">
                          <a:latin typeface="Cambria Math" panose="02040503050406030204" pitchFamily="18" charset="0"/>
                        </a:rPr>
                        <m:t>𝑓</m:t>
                      </m:r>
                      <m:d>
                        <m:dPr>
                          <m:ctrlPr>
                            <a:rPr lang="en-GB" sz="1980" i="1">
                              <a:latin typeface="Cambria Math" panose="02040503050406030204" pitchFamily="18" charset="0"/>
                            </a:rPr>
                          </m:ctrlPr>
                        </m:dPr>
                        <m:e>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en-GB" sz="1980" i="1">
                                  <a:latin typeface="Cambria Math" panose="02040503050406030204" pitchFamily="18" charset="0"/>
                                </a:rPr>
                                <m:t>1</m:t>
                              </m:r>
                            </m:sub>
                          </m:sSub>
                          <m:r>
                            <a:rPr lang="en-GB" sz="1980" i="1">
                              <a:latin typeface="Cambria Math" panose="02040503050406030204" pitchFamily="18" charset="0"/>
                            </a:rPr>
                            <m:t>,</m:t>
                          </m:r>
                          <m:r>
                            <a:rPr lang="pl-PL" sz="1980" i="1">
                              <a:latin typeface="Cambria Math" panose="02040503050406030204" pitchFamily="18" charset="0"/>
                            </a:rPr>
                            <m:t>…</m:t>
                          </m:r>
                          <m:r>
                            <a:rPr lang="en-GB" sz="1980" i="1">
                              <a:latin typeface="Cambria Math" panose="02040503050406030204" pitchFamily="18" charset="0"/>
                            </a:rPr>
                            <m:t>,</m:t>
                          </m:r>
                          <m:sSub>
                            <m:sSubPr>
                              <m:ctrlPr>
                                <a:rPr lang="en-GB" sz="1980" i="1">
                                  <a:latin typeface="Cambria Math" panose="02040503050406030204" pitchFamily="18" charset="0"/>
                                </a:rPr>
                              </m:ctrlPr>
                            </m:sSubPr>
                            <m:e>
                              <m:r>
                                <a:rPr lang="en-GB" sz="1980" i="1">
                                  <a:latin typeface="Cambria Math" panose="02040503050406030204" pitchFamily="18" charset="0"/>
                                </a:rPr>
                                <m:t>𝑥</m:t>
                              </m:r>
                            </m:e>
                            <m:sub>
                              <m:r>
                                <a:rPr lang="pl-PL" sz="1980" i="1">
                                  <a:latin typeface="Cambria Math" panose="02040503050406030204" pitchFamily="18" charset="0"/>
                                </a:rPr>
                                <m:t>5</m:t>
                              </m:r>
                            </m:sub>
                          </m:sSub>
                        </m:e>
                      </m:d>
                      <m:r>
                        <a:rPr lang="en-GB" sz="1980" i="1">
                          <a:latin typeface="Cambria Math" panose="02040503050406030204" pitchFamily="18" charset="0"/>
                        </a:rPr>
                        <m:t>=</m:t>
                      </m:r>
                    </m:oMath>
                    <m:oMath xmlns:m="http://schemas.openxmlformats.org/officeDocument/2006/math">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1</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1</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2</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2</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3</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3</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4</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4</m:t>
                              </m:r>
                            </m:sub>
                          </m:sSub>
                        </m:e>
                      </m:d>
                      <m:sSub>
                        <m:sSubPr>
                          <m:ctrlPr>
                            <a:rPr lang="pl-PL" sz="1980" i="1">
                              <a:latin typeface="Cambria Math" panose="02040503050406030204" pitchFamily="18" charset="0"/>
                            </a:rPr>
                          </m:ctrlPr>
                        </m:sSubPr>
                        <m:e>
                          <m:r>
                            <a:rPr lang="pl-PL" sz="1980" i="1">
                              <a:latin typeface="Cambria Math" panose="02040503050406030204" pitchFamily="18" charset="0"/>
                            </a:rPr>
                            <m:t>𝑓</m:t>
                          </m:r>
                        </m:e>
                        <m:sub>
                          <m:r>
                            <a:rPr lang="pl-PL" sz="1980" i="1">
                              <a:latin typeface="Cambria Math" panose="02040503050406030204" pitchFamily="18" charset="0"/>
                            </a:rPr>
                            <m:t>5</m:t>
                          </m:r>
                        </m:sub>
                      </m:sSub>
                      <m:d>
                        <m:dPr>
                          <m:ctrlPr>
                            <a:rPr lang="pl-PL" sz="1980" i="1">
                              <a:latin typeface="Cambria Math" panose="02040503050406030204" pitchFamily="18" charset="0"/>
                            </a:rPr>
                          </m:ctrlPr>
                        </m:dPr>
                        <m:e>
                          <m:sSub>
                            <m:sSubPr>
                              <m:ctrlPr>
                                <a:rPr lang="pl-PL" sz="1980" i="1">
                                  <a:latin typeface="Cambria Math" panose="02040503050406030204" pitchFamily="18" charset="0"/>
                                </a:rPr>
                              </m:ctrlPr>
                            </m:sSubPr>
                            <m:e>
                              <m:r>
                                <a:rPr lang="pl-PL" sz="1980" i="1">
                                  <a:latin typeface="Cambria Math" panose="02040503050406030204" pitchFamily="18" charset="0"/>
                                </a:rPr>
                                <m:t>𝑥</m:t>
                              </m:r>
                            </m:e>
                            <m:sub>
                              <m:r>
                                <a:rPr lang="pl-PL" sz="1980" i="1">
                                  <a:latin typeface="Cambria Math" panose="02040503050406030204" pitchFamily="18" charset="0"/>
                                </a:rPr>
                                <m:t>5</m:t>
                              </m:r>
                            </m:sub>
                          </m:sSub>
                        </m:e>
                      </m:d>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12</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3</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4</m:t>
                          </m:r>
                        </m:sub>
                      </m:sSub>
                      <m:sSub>
                        <m:sSubPr>
                          <m:ctrlPr>
                            <a:rPr lang="pl-PL" sz="1980" i="1">
                              <a:latin typeface="Cambria Math" panose="02040503050406030204" pitchFamily="18" charset="0"/>
                            </a:rPr>
                          </m:ctrlPr>
                        </m:sSubPr>
                        <m:e>
                          <m:r>
                            <a:rPr lang="pl-PL" sz="1980" i="1">
                              <a:latin typeface="Cambria Math" panose="02040503050406030204" pitchFamily="18" charset="0"/>
                            </a:rPr>
                            <m:t>⋅</m:t>
                          </m:r>
                          <m:r>
                            <a:rPr lang="pl-PL" sz="1980" i="1">
                              <a:latin typeface="Cambria Math" panose="02040503050406030204" pitchFamily="18" charset="0"/>
                            </a:rPr>
                            <m:t>𝑐</m:t>
                          </m:r>
                        </m:e>
                        <m:sub>
                          <m:r>
                            <a:rPr lang="pl-PL" sz="1980" b="0" i="1" smtClean="0">
                              <a:latin typeface="Cambria Math" panose="02040503050406030204" pitchFamily="18" charset="0"/>
                            </a:rPr>
                            <m:t>1</m:t>
                          </m:r>
                          <m:r>
                            <a:rPr lang="pl-PL" sz="1980" i="1">
                              <a:latin typeface="Cambria Math" panose="02040503050406030204" pitchFamily="18" charset="0"/>
                            </a:rPr>
                            <m:t>5</m:t>
                          </m:r>
                        </m:sub>
                      </m:sSub>
                      <m:r>
                        <a:rPr lang="pl-PL" sz="1980" i="1">
                          <a:latin typeface="Cambria Math" panose="02040503050406030204" pitchFamily="18" charset="0"/>
                        </a:rPr>
                        <m:t> ⋅</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2</m:t>
                          </m:r>
                          <m:r>
                            <a:rPr lang="pl-PL" sz="1980" i="1">
                              <a:latin typeface="Cambria Math" panose="02040503050406030204" pitchFamily="18" charset="0"/>
                            </a:rPr>
                            <m:t>3;</m:t>
                          </m:r>
                          <m:r>
                            <a:rPr lang="pl-PL" sz="1980" b="0" i="1" smtClean="0">
                              <a:latin typeface="Cambria Math" panose="02040503050406030204" pitchFamily="18" charset="0"/>
                            </a:rPr>
                            <m:t>1</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i="1">
                              <a:latin typeface="Cambria Math" panose="02040503050406030204" pitchFamily="18" charset="0"/>
                            </a:rPr>
                            <m:t>24;</m:t>
                          </m:r>
                          <m:r>
                            <a:rPr lang="pl-PL" sz="1980" b="0" i="1" smtClean="0">
                              <a:latin typeface="Cambria Math" panose="02040503050406030204" pitchFamily="18" charset="0"/>
                            </a:rPr>
                            <m:t>1</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2</m:t>
                          </m:r>
                          <m:r>
                            <a:rPr lang="pl-PL" sz="1980" i="1">
                              <a:latin typeface="Cambria Math" panose="02040503050406030204" pitchFamily="18" charset="0"/>
                            </a:rPr>
                            <m:t>5;</m:t>
                          </m:r>
                          <m:r>
                            <a:rPr lang="pl-PL" sz="1980" b="0" i="1" smtClean="0">
                              <a:latin typeface="Cambria Math" panose="02040503050406030204" pitchFamily="18" charset="0"/>
                            </a:rPr>
                            <m:t>1</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34</m:t>
                          </m:r>
                          <m:r>
                            <a:rPr lang="pl-PL" sz="1980" i="1">
                              <a:latin typeface="Cambria Math" panose="02040503050406030204" pitchFamily="18" charset="0"/>
                            </a:rPr>
                            <m:t>;</m:t>
                          </m:r>
                          <m:r>
                            <a:rPr lang="pl-PL" sz="1980" b="0" i="1" smtClean="0">
                              <a:latin typeface="Cambria Math" panose="02040503050406030204" pitchFamily="18" charset="0"/>
                            </a:rPr>
                            <m:t>1</m:t>
                          </m:r>
                          <m:r>
                            <a:rPr lang="pl-PL" sz="1980" i="1">
                              <a:latin typeface="Cambria Math" panose="02040503050406030204" pitchFamily="18" charset="0"/>
                            </a:rPr>
                            <m:t>2</m:t>
                          </m:r>
                        </m:sub>
                      </m:sSub>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3</m:t>
                          </m:r>
                          <m:r>
                            <a:rPr lang="pl-PL" sz="1980" i="1">
                              <a:latin typeface="Cambria Math" panose="02040503050406030204" pitchFamily="18" charset="0"/>
                            </a:rPr>
                            <m:t>5;</m:t>
                          </m:r>
                          <m:r>
                            <a:rPr lang="pl-PL" sz="1980" b="0" i="1" smtClean="0">
                              <a:latin typeface="Cambria Math" panose="02040503050406030204" pitchFamily="18" charset="0"/>
                            </a:rPr>
                            <m:t>12</m:t>
                          </m:r>
                        </m:sub>
                      </m:sSub>
                      <m:r>
                        <a:rPr lang="pl-PL" sz="1980" i="1">
                          <a:latin typeface="Cambria Math" panose="02040503050406030204" pitchFamily="18" charset="0"/>
                        </a:rPr>
                        <m:t>⋅</m:t>
                      </m:r>
                    </m:oMath>
                    <m:oMath xmlns:m="http://schemas.openxmlformats.org/officeDocument/2006/math">
                      <m:r>
                        <a:rPr lang="pl-PL" sz="1980" i="1">
                          <a:latin typeface="Cambria Math" panose="02040503050406030204" pitchFamily="18" charset="0"/>
                        </a:rPr>
                        <m:t>⋅</m:t>
                      </m:r>
                      <m:sSub>
                        <m:sSubPr>
                          <m:ctrlPr>
                            <a:rPr lang="pl-PL" sz="1980" i="1">
                              <a:latin typeface="Cambria Math" panose="02040503050406030204" pitchFamily="18" charset="0"/>
                            </a:rPr>
                          </m:ctrlPr>
                        </m:sSubPr>
                        <m:e>
                          <m:r>
                            <a:rPr lang="pl-PL" sz="1980" i="1">
                              <a:latin typeface="Cambria Math" panose="02040503050406030204" pitchFamily="18" charset="0"/>
                            </a:rPr>
                            <m:t>𝑐</m:t>
                          </m:r>
                        </m:e>
                        <m:sub>
                          <m:r>
                            <a:rPr lang="pl-PL" sz="1980" b="0" i="1" smtClean="0">
                              <a:latin typeface="Cambria Math" panose="02040503050406030204" pitchFamily="18" charset="0"/>
                            </a:rPr>
                            <m:t>4</m:t>
                          </m:r>
                          <m:r>
                            <a:rPr lang="pl-PL" sz="1980" i="1">
                              <a:latin typeface="Cambria Math" panose="02040503050406030204" pitchFamily="18" charset="0"/>
                            </a:rPr>
                            <m:t>5;</m:t>
                          </m:r>
                          <m:r>
                            <a:rPr lang="pl-PL" sz="1980" b="0" i="1" smtClean="0">
                              <a:latin typeface="Cambria Math" panose="02040503050406030204" pitchFamily="18" charset="0"/>
                            </a:rPr>
                            <m:t>1</m:t>
                          </m:r>
                          <m:r>
                            <a:rPr lang="pl-PL" sz="1980" i="1">
                              <a:latin typeface="Cambria Math" panose="02040503050406030204" pitchFamily="18" charset="0"/>
                            </a:rPr>
                            <m:t>23</m:t>
                          </m:r>
                        </m:sub>
                      </m:sSub>
                    </m:oMath>
                  </m:oMathPara>
                </a14:m>
                <a:endParaRPr lang="pl-PL" sz="1980" dirty="0"/>
              </a:p>
            </p:txBody>
          </p:sp>
        </mc:Choice>
        <mc:Fallback xmlns="">
          <p:sp>
            <p:nvSpPr>
              <p:cNvPr id="15" name="Content Placeholder 2">
                <a:extLst>
                  <a:ext uri="{FF2B5EF4-FFF2-40B4-BE49-F238E27FC236}">
                    <a16:creationId xmlns:a16="http://schemas.microsoft.com/office/drawing/2014/main" id="{330323A4-4E6A-4093-B3FE-7EC785EACFC0}"/>
                  </a:ext>
                </a:extLst>
              </p:cNvPr>
              <p:cNvSpPr txBox="1">
                <a:spLocks noRot="1" noChangeAspect="1" noMove="1" noResize="1" noEditPoints="1" noAdjustHandles="1" noChangeArrowheads="1" noChangeShapeType="1" noTextEdit="1"/>
              </p:cNvSpPr>
              <p:nvPr/>
            </p:nvSpPr>
            <p:spPr>
              <a:xfrm>
                <a:off x="415341" y="2074459"/>
                <a:ext cx="4523731" cy="2485366"/>
              </a:xfrm>
              <a:prstGeom prst="rect">
                <a:avLst/>
              </a:prstGeom>
              <a:blipFill>
                <a:blip r:embed="rId2"/>
                <a:stretch>
                  <a:fillRect b="-47304"/>
                </a:stretch>
              </a:blipFill>
            </p:spPr>
            <p:txBody>
              <a:bodyPr/>
              <a:lstStyle/>
              <a:p>
                <a:r>
                  <a:rPr lang="en-GB">
                    <a:noFill/>
                  </a:rPr>
                  <a:t> </a:t>
                </a:r>
              </a:p>
            </p:txBody>
          </p:sp>
        </mc:Fallback>
      </mc:AlternateContent>
      <p:grpSp>
        <p:nvGrpSpPr>
          <p:cNvPr id="119" name="Group 118">
            <a:extLst>
              <a:ext uri="{FF2B5EF4-FFF2-40B4-BE49-F238E27FC236}">
                <a16:creationId xmlns:a16="http://schemas.microsoft.com/office/drawing/2014/main" id="{E419FF66-8DB3-4726-BE1C-687298EB7758}"/>
              </a:ext>
            </a:extLst>
          </p:cNvPr>
          <p:cNvGrpSpPr/>
          <p:nvPr/>
        </p:nvGrpSpPr>
        <p:grpSpPr>
          <a:xfrm>
            <a:off x="4069313" y="534839"/>
            <a:ext cx="5609089" cy="6122903"/>
            <a:chOff x="4069313" y="534839"/>
            <a:chExt cx="5609089" cy="6122903"/>
          </a:xfrm>
        </p:grpSpPr>
        <p:sp>
          <p:nvSpPr>
            <p:cNvPr id="54" name="Oval 53">
              <a:extLst>
                <a:ext uri="{FF2B5EF4-FFF2-40B4-BE49-F238E27FC236}">
                  <a16:creationId xmlns:a16="http://schemas.microsoft.com/office/drawing/2014/main" id="{1058DD7E-C11D-4B8C-80AF-A92A60C97600}"/>
                </a:ext>
              </a:extLst>
            </p:cNvPr>
            <p:cNvSpPr/>
            <p:nvPr/>
          </p:nvSpPr>
          <p:spPr>
            <a:xfrm>
              <a:off x="4471749" y="1231658"/>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1</a:t>
              </a:r>
              <a:endParaRPr lang="en-GB" dirty="0">
                <a:solidFill>
                  <a:sysClr val="windowText" lastClr="000000"/>
                </a:solidFill>
              </a:endParaRPr>
            </a:p>
          </p:txBody>
        </p:sp>
        <p:sp>
          <p:nvSpPr>
            <p:cNvPr id="55" name="Oval 54">
              <a:extLst>
                <a:ext uri="{FF2B5EF4-FFF2-40B4-BE49-F238E27FC236}">
                  <a16:creationId xmlns:a16="http://schemas.microsoft.com/office/drawing/2014/main" id="{5DD5E9F5-5B4D-42E3-8A6F-E0B9E946F89C}"/>
                </a:ext>
              </a:extLst>
            </p:cNvPr>
            <p:cNvSpPr/>
            <p:nvPr/>
          </p:nvSpPr>
          <p:spPr>
            <a:xfrm>
              <a:off x="5936243" y="534839"/>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2</a:t>
              </a:r>
              <a:endParaRPr lang="en-GB" dirty="0">
                <a:solidFill>
                  <a:sysClr val="windowText" lastClr="000000"/>
                </a:solidFill>
              </a:endParaRPr>
            </a:p>
          </p:txBody>
        </p:sp>
        <p:sp>
          <p:nvSpPr>
            <p:cNvPr id="56" name="Oval 55">
              <a:extLst>
                <a:ext uri="{FF2B5EF4-FFF2-40B4-BE49-F238E27FC236}">
                  <a16:creationId xmlns:a16="http://schemas.microsoft.com/office/drawing/2014/main" id="{A86114C9-7025-431F-87BF-A54D07F32394}"/>
                </a:ext>
              </a:extLst>
            </p:cNvPr>
            <p:cNvSpPr/>
            <p:nvPr/>
          </p:nvSpPr>
          <p:spPr>
            <a:xfrm>
              <a:off x="6320165" y="946319"/>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3</a:t>
              </a:r>
              <a:endParaRPr lang="en-GB" dirty="0">
                <a:solidFill>
                  <a:sysClr val="windowText" lastClr="000000"/>
                </a:solidFill>
              </a:endParaRPr>
            </a:p>
          </p:txBody>
        </p:sp>
        <p:cxnSp>
          <p:nvCxnSpPr>
            <p:cNvPr id="57" name="Straight Connector 56">
              <a:extLst>
                <a:ext uri="{FF2B5EF4-FFF2-40B4-BE49-F238E27FC236}">
                  <a16:creationId xmlns:a16="http://schemas.microsoft.com/office/drawing/2014/main" id="{91517245-E7ED-4AFF-8F45-86851F081DA0}"/>
                </a:ext>
              </a:extLst>
            </p:cNvPr>
            <p:cNvCxnSpPr>
              <a:cxnSpLocks/>
              <a:stCxn id="54" idx="6"/>
              <a:endCxn id="55" idx="3"/>
            </p:cNvCxnSpPr>
            <p:nvPr/>
          </p:nvCxnSpPr>
          <p:spPr>
            <a:xfrm flipV="1">
              <a:off x="4883228" y="886058"/>
              <a:ext cx="1113275" cy="551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35DCA0-1ACD-40D7-84D3-D1A4F0D6D4B1}"/>
                </a:ext>
              </a:extLst>
            </p:cNvPr>
            <p:cNvCxnSpPr>
              <a:cxnSpLocks/>
              <a:stCxn id="56" idx="2"/>
              <a:endCxn id="54" idx="6"/>
            </p:cNvCxnSpPr>
            <p:nvPr/>
          </p:nvCxnSpPr>
          <p:spPr>
            <a:xfrm flipH="1">
              <a:off x="4883228" y="1152059"/>
              <a:ext cx="1436937" cy="285339"/>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78BA48F-ED6F-4B87-9D30-308835AE17E5}"/>
                </a:ext>
              </a:extLst>
            </p:cNvPr>
            <p:cNvSpPr/>
            <p:nvPr/>
          </p:nvSpPr>
          <p:spPr>
            <a:xfrm>
              <a:off x="6287463" y="1769278"/>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4</a:t>
              </a:r>
              <a:endParaRPr lang="en-GB" dirty="0">
                <a:solidFill>
                  <a:sysClr val="windowText" lastClr="000000"/>
                </a:solidFill>
              </a:endParaRPr>
            </a:p>
          </p:txBody>
        </p:sp>
        <p:sp>
          <p:nvSpPr>
            <p:cNvPr id="60" name="Oval 59">
              <a:extLst>
                <a:ext uri="{FF2B5EF4-FFF2-40B4-BE49-F238E27FC236}">
                  <a16:creationId xmlns:a16="http://schemas.microsoft.com/office/drawing/2014/main" id="{7B640E30-8895-4971-B5EE-AF7B889C3C7B}"/>
                </a:ext>
              </a:extLst>
            </p:cNvPr>
            <p:cNvSpPr/>
            <p:nvPr/>
          </p:nvSpPr>
          <p:spPr>
            <a:xfrm>
              <a:off x="5875982" y="2180757"/>
              <a:ext cx="411479" cy="4114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ysClr val="windowText" lastClr="000000"/>
                  </a:solidFill>
                </a:rPr>
                <a:t>5</a:t>
              </a:r>
              <a:endParaRPr lang="en-GB" dirty="0">
                <a:solidFill>
                  <a:sysClr val="windowText" lastClr="000000"/>
                </a:solidFill>
              </a:endParaRPr>
            </a:p>
          </p:txBody>
        </p:sp>
        <p:cxnSp>
          <p:nvCxnSpPr>
            <p:cNvPr id="61" name="Straight Connector 60">
              <a:extLst>
                <a:ext uri="{FF2B5EF4-FFF2-40B4-BE49-F238E27FC236}">
                  <a16:creationId xmlns:a16="http://schemas.microsoft.com/office/drawing/2014/main" id="{A6DBCF52-9B36-4A1D-9259-172DFBD73A6A}"/>
                </a:ext>
              </a:extLst>
            </p:cNvPr>
            <p:cNvCxnSpPr>
              <a:cxnSpLocks/>
              <a:stCxn id="54" idx="6"/>
              <a:endCxn id="59" idx="1"/>
            </p:cNvCxnSpPr>
            <p:nvPr/>
          </p:nvCxnSpPr>
          <p:spPr>
            <a:xfrm>
              <a:off x="4883228" y="1437398"/>
              <a:ext cx="1464495" cy="392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2B4DF08-CA70-4C25-85F5-10C696C5690B}"/>
                </a:ext>
              </a:extLst>
            </p:cNvPr>
            <p:cNvCxnSpPr>
              <a:cxnSpLocks/>
              <a:stCxn id="60" idx="1"/>
              <a:endCxn id="54" idx="6"/>
            </p:cNvCxnSpPr>
            <p:nvPr/>
          </p:nvCxnSpPr>
          <p:spPr>
            <a:xfrm flipH="1" flipV="1">
              <a:off x="4883228" y="1437398"/>
              <a:ext cx="1053014" cy="80361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358CCD0-B1F1-4E0A-9744-9008FBC269EA}"/>
                    </a:ext>
                  </a:extLst>
                </p:cNvPr>
                <p:cNvSpPr txBox="1"/>
                <p:nvPr/>
              </p:nvSpPr>
              <p:spPr>
                <a:xfrm>
                  <a:off x="5257310" y="881552"/>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12</m:t>
                        </m:r>
                      </m:oMath>
                    </m:oMathPara>
                  </a14:m>
                  <a:endParaRPr lang="en-GB" dirty="0">
                    <a:solidFill>
                      <a:schemeClr val="bg1">
                        <a:lumMod val="50000"/>
                      </a:schemeClr>
                    </a:solidFill>
                  </a:endParaRPr>
                </a:p>
              </p:txBody>
            </p:sp>
          </mc:Choice>
          <mc:Fallback xmlns="">
            <p:sp>
              <p:nvSpPr>
                <p:cNvPr id="63" name="TextBox 62">
                  <a:extLst>
                    <a:ext uri="{FF2B5EF4-FFF2-40B4-BE49-F238E27FC236}">
                      <a16:creationId xmlns:a16="http://schemas.microsoft.com/office/drawing/2014/main" id="{4358CCD0-B1F1-4E0A-9744-9008FBC269EA}"/>
                    </a:ext>
                  </a:extLst>
                </p:cNvPr>
                <p:cNvSpPr txBox="1">
                  <a:spLocks noRot="1" noChangeAspect="1" noMove="1" noResize="1" noEditPoints="1" noAdjustHandles="1" noChangeArrowheads="1" noChangeShapeType="1" noTextEdit="1"/>
                </p:cNvSpPr>
                <p:nvPr/>
              </p:nvSpPr>
              <p:spPr>
                <a:xfrm>
                  <a:off x="5257310" y="881552"/>
                  <a:ext cx="320601" cy="276999"/>
                </a:xfrm>
                <a:prstGeom prst="rect">
                  <a:avLst/>
                </a:prstGeom>
                <a:blipFill>
                  <a:blip r:embed="rId3"/>
                  <a:stretch>
                    <a:fillRect l="-15094" r="-15094"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DB152B5-8EA9-4869-9565-D0CD0201CA8E}"/>
                    </a:ext>
                  </a:extLst>
                </p:cNvPr>
                <p:cNvSpPr txBox="1"/>
                <p:nvPr/>
              </p:nvSpPr>
              <p:spPr>
                <a:xfrm>
                  <a:off x="5775941" y="1213203"/>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13</m:t>
                        </m:r>
                      </m:oMath>
                    </m:oMathPara>
                  </a14:m>
                  <a:endParaRPr lang="en-GB" dirty="0">
                    <a:solidFill>
                      <a:schemeClr val="bg1">
                        <a:lumMod val="50000"/>
                      </a:schemeClr>
                    </a:solidFill>
                  </a:endParaRPr>
                </a:p>
              </p:txBody>
            </p:sp>
          </mc:Choice>
          <mc:Fallback xmlns="">
            <p:sp>
              <p:nvSpPr>
                <p:cNvPr id="64" name="TextBox 63">
                  <a:extLst>
                    <a:ext uri="{FF2B5EF4-FFF2-40B4-BE49-F238E27FC236}">
                      <a16:creationId xmlns:a16="http://schemas.microsoft.com/office/drawing/2014/main" id="{4DB152B5-8EA9-4869-9565-D0CD0201CA8E}"/>
                    </a:ext>
                  </a:extLst>
                </p:cNvPr>
                <p:cNvSpPr txBox="1">
                  <a:spLocks noRot="1" noChangeAspect="1" noMove="1" noResize="1" noEditPoints="1" noAdjustHandles="1" noChangeArrowheads="1" noChangeShapeType="1" noTextEdit="1"/>
                </p:cNvSpPr>
                <p:nvPr/>
              </p:nvSpPr>
              <p:spPr>
                <a:xfrm>
                  <a:off x="5775941" y="1213203"/>
                  <a:ext cx="320601" cy="276999"/>
                </a:xfrm>
                <a:prstGeom prst="rect">
                  <a:avLst/>
                </a:prstGeom>
                <a:blipFill>
                  <a:blip r:embed="rId4"/>
                  <a:stretch>
                    <a:fillRect l="-15094" r="-15094"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07C8C7F-840D-41F4-A2BA-70AF7BB46685}"/>
                    </a:ext>
                  </a:extLst>
                </p:cNvPr>
                <p:cNvSpPr txBox="1"/>
                <p:nvPr/>
              </p:nvSpPr>
              <p:spPr>
                <a:xfrm>
                  <a:off x="5715681" y="1680189"/>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14</m:t>
                        </m:r>
                      </m:oMath>
                    </m:oMathPara>
                  </a14:m>
                  <a:endParaRPr lang="en-GB" dirty="0">
                    <a:solidFill>
                      <a:schemeClr val="bg1">
                        <a:lumMod val="50000"/>
                      </a:schemeClr>
                    </a:solidFill>
                  </a:endParaRPr>
                </a:p>
              </p:txBody>
            </p:sp>
          </mc:Choice>
          <mc:Fallback xmlns="">
            <p:sp>
              <p:nvSpPr>
                <p:cNvPr id="65" name="TextBox 64">
                  <a:extLst>
                    <a:ext uri="{FF2B5EF4-FFF2-40B4-BE49-F238E27FC236}">
                      <a16:creationId xmlns:a16="http://schemas.microsoft.com/office/drawing/2014/main" id="{907C8C7F-840D-41F4-A2BA-70AF7BB46685}"/>
                    </a:ext>
                  </a:extLst>
                </p:cNvPr>
                <p:cNvSpPr txBox="1">
                  <a:spLocks noRot="1" noChangeAspect="1" noMove="1" noResize="1" noEditPoints="1" noAdjustHandles="1" noChangeArrowheads="1" noChangeShapeType="1" noTextEdit="1"/>
                </p:cNvSpPr>
                <p:nvPr/>
              </p:nvSpPr>
              <p:spPr>
                <a:xfrm>
                  <a:off x="5715681" y="1680189"/>
                  <a:ext cx="320601" cy="276999"/>
                </a:xfrm>
                <a:prstGeom prst="rect">
                  <a:avLst/>
                </a:prstGeom>
                <a:blipFill>
                  <a:blip r:embed="rId5"/>
                  <a:stretch>
                    <a:fillRect l="-17308" r="-15385" b="-8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C1673C7-82F0-4138-8E67-A11E11DA4057}"/>
                    </a:ext>
                  </a:extLst>
                </p:cNvPr>
                <p:cNvSpPr txBox="1"/>
                <p:nvPr/>
              </p:nvSpPr>
              <p:spPr>
                <a:xfrm>
                  <a:off x="5180549" y="1932167"/>
                  <a:ext cx="320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solidFill>
                              <a:schemeClr val="bg1">
                                <a:lumMod val="50000"/>
                              </a:schemeClr>
                            </a:solidFill>
                            <a:latin typeface="Cambria Math" panose="02040503050406030204" pitchFamily="18" charset="0"/>
                          </a:rPr>
                          <m:t>15</m:t>
                        </m:r>
                      </m:oMath>
                    </m:oMathPara>
                  </a14:m>
                  <a:endParaRPr lang="en-GB" dirty="0">
                    <a:solidFill>
                      <a:schemeClr val="bg1">
                        <a:lumMod val="50000"/>
                      </a:schemeClr>
                    </a:solidFill>
                  </a:endParaRPr>
                </a:p>
              </p:txBody>
            </p:sp>
          </mc:Choice>
          <mc:Fallback xmlns="">
            <p:sp>
              <p:nvSpPr>
                <p:cNvPr id="66" name="TextBox 65">
                  <a:extLst>
                    <a:ext uri="{FF2B5EF4-FFF2-40B4-BE49-F238E27FC236}">
                      <a16:creationId xmlns:a16="http://schemas.microsoft.com/office/drawing/2014/main" id="{8C1673C7-82F0-4138-8E67-A11E11DA4057}"/>
                    </a:ext>
                  </a:extLst>
                </p:cNvPr>
                <p:cNvSpPr txBox="1">
                  <a:spLocks noRot="1" noChangeAspect="1" noMove="1" noResize="1" noEditPoints="1" noAdjustHandles="1" noChangeArrowheads="1" noChangeShapeType="1" noTextEdit="1"/>
                </p:cNvSpPr>
                <p:nvPr/>
              </p:nvSpPr>
              <p:spPr>
                <a:xfrm>
                  <a:off x="5180549" y="1932167"/>
                  <a:ext cx="320601" cy="276999"/>
                </a:xfrm>
                <a:prstGeom prst="rect">
                  <a:avLst/>
                </a:prstGeom>
                <a:blipFill>
                  <a:blip r:embed="rId6"/>
                  <a:stretch>
                    <a:fillRect l="-17308" r="-17308" b="-11111"/>
                  </a:stretch>
                </a:blipFill>
              </p:spPr>
              <p:txBody>
                <a:bodyPr/>
                <a:lstStyle/>
                <a:p>
                  <a:r>
                    <a:rPr lang="en-GB">
                      <a:noFill/>
                    </a:rPr>
                    <a:t> </a:t>
                  </a:r>
                </a:p>
              </p:txBody>
            </p:sp>
          </mc:Fallback>
        </mc:AlternateContent>
        <p:sp>
          <p:nvSpPr>
            <p:cNvPr id="67" name="Oval 66">
              <a:extLst>
                <a:ext uri="{FF2B5EF4-FFF2-40B4-BE49-F238E27FC236}">
                  <a16:creationId xmlns:a16="http://schemas.microsoft.com/office/drawing/2014/main" id="{0E31C1CE-F077-4B1D-8587-B3A60E4EF87C}"/>
                </a:ext>
              </a:extLst>
            </p:cNvPr>
            <p:cNvSpPr/>
            <p:nvPr/>
          </p:nvSpPr>
          <p:spPr>
            <a:xfrm>
              <a:off x="7189939" y="2733365"/>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12</a:t>
              </a:r>
              <a:endParaRPr lang="en-GB" sz="1600" dirty="0">
                <a:solidFill>
                  <a:sysClr val="windowText" lastClr="000000"/>
                </a:solidFill>
              </a:endParaRPr>
            </a:p>
          </p:txBody>
        </p:sp>
        <p:sp>
          <p:nvSpPr>
            <p:cNvPr id="68" name="Oval 67">
              <a:extLst>
                <a:ext uri="{FF2B5EF4-FFF2-40B4-BE49-F238E27FC236}">
                  <a16:creationId xmlns:a16="http://schemas.microsoft.com/office/drawing/2014/main" id="{65327B7A-53CB-44D3-A606-65171DF9AA6B}"/>
                </a:ext>
              </a:extLst>
            </p:cNvPr>
            <p:cNvSpPr/>
            <p:nvPr/>
          </p:nvSpPr>
          <p:spPr>
            <a:xfrm>
              <a:off x="8690195" y="1891436"/>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13</a:t>
              </a:r>
              <a:endParaRPr lang="en-GB" sz="1600" dirty="0">
                <a:solidFill>
                  <a:sysClr val="windowText" lastClr="000000"/>
                </a:solidFill>
              </a:endParaRPr>
            </a:p>
          </p:txBody>
        </p:sp>
        <p:sp>
          <p:nvSpPr>
            <p:cNvPr id="69" name="Oval 68">
              <a:extLst>
                <a:ext uri="{FF2B5EF4-FFF2-40B4-BE49-F238E27FC236}">
                  <a16:creationId xmlns:a16="http://schemas.microsoft.com/office/drawing/2014/main" id="{6C6C48B5-9F86-4B68-8CEF-511DAECD090B}"/>
                </a:ext>
              </a:extLst>
            </p:cNvPr>
            <p:cNvSpPr/>
            <p:nvPr/>
          </p:nvSpPr>
          <p:spPr>
            <a:xfrm>
              <a:off x="9073085" y="2733365"/>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14</a:t>
              </a:r>
              <a:endParaRPr lang="en-GB" sz="1600" dirty="0">
                <a:solidFill>
                  <a:sysClr val="windowText" lastClr="000000"/>
                </a:solidFill>
              </a:endParaRPr>
            </a:p>
          </p:txBody>
        </p:sp>
        <p:cxnSp>
          <p:nvCxnSpPr>
            <p:cNvPr id="70" name="Straight Connector 69">
              <a:extLst>
                <a:ext uri="{FF2B5EF4-FFF2-40B4-BE49-F238E27FC236}">
                  <a16:creationId xmlns:a16="http://schemas.microsoft.com/office/drawing/2014/main" id="{A780D424-FA61-4023-A2B9-F8E1D5842FDB}"/>
                </a:ext>
              </a:extLst>
            </p:cNvPr>
            <p:cNvCxnSpPr>
              <a:cxnSpLocks/>
              <a:stCxn id="67" idx="6"/>
              <a:endCxn id="68" idx="3"/>
            </p:cNvCxnSpPr>
            <p:nvPr/>
          </p:nvCxnSpPr>
          <p:spPr>
            <a:xfrm flipV="1">
              <a:off x="7795256" y="2242371"/>
              <a:ext cx="983586" cy="696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10869D-4106-471C-93DD-CED7BAF3D736}"/>
                </a:ext>
              </a:extLst>
            </p:cNvPr>
            <p:cNvCxnSpPr>
              <a:cxnSpLocks/>
              <a:stCxn id="69" idx="2"/>
              <a:endCxn id="67" idx="6"/>
            </p:cNvCxnSpPr>
            <p:nvPr/>
          </p:nvCxnSpPr>
          <p:spPr>
            <a:xfrm flipH="1">
              <a:off x="7795256" y="2938938"/>
              <a:ext cx="1277829"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121C1A1-268B-441F-8D8E-8845C21AB0F7}"/>
                </a:ext>
              </a:extLst>
            </p:cNvPr>
            <p:cNvSpPr/>
            <p:nvPr/>
          </p:nvSpPr>
          <p:spPr>
            <a:xfrm>
              <a:off x="8720323" y="3575294"/>
              <a:ext cx="605317" cy="4111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dirty="0">
                  <a:solidFill>
                    <a:sysClr val="windowText" lastClr="000000"/>
                  </a:solidFill>
                </a:rPr>
                <a:t>15</a:t>
              </a:r>
              <a:endParaRPr lang="en-GB" sz="1600" dirty="0">
                <a:solidFill>
                  <a:sysClr val="windowText" lastClr="000000"/>
                </a:solidFill>
              </a:endParaRPr>
            </a:p>
          </p:txBody>
        </p:sp>
        <p:cxnSp>
          <p:nvCxnSpPr>
            <p:cNvPr id="73" name="Straight Connector 72">
              <a:extLst>
                <a:ext uri="{FF2B5EF4-FFF2-40B4-BE49-F238E27FC236}">
                  <a16:creationId xmlns:a16="http://schemas.microsoft.com/office/drawing/2014/main" id="{8AB0F1A1-B782-4E92-A797-A344CD565BC4}"/>
                </a:ext>
              </a:extLst>
            </p:cNvPr>
            <p:cNvCxnSpPr>
              <a:cxnSpLocks/>
              <a:stCxn id="67" idx="6"/>
              <a:endCxn id="72" idx="1"/>
            </p:cNvCxnSpPr>
            <p:nvPr/>
          </p:nvCxnSpPr>
          <p:spPr>
            <a:xfrm>
              <a:off x="7795256" y="2938938"/>
              <a:ext cx="1013714" cy="6965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523E720-4E31-4206-9010-0537D9AAA83D}"/>
                    </a:ext>
                  </a:extLst>
                </p:cNvPr>
                <p:cNvSpPr txBox="1"/>
                <p:nvPr/>
              </p:nvSpPr>
              <p:spPr>
                <a:xfrm>
                  <a:off x="8000427" y="2331214"/>
                  <a:ext cx="30820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i="1" smtClean="0">
                            <a:solidFill>
                              <a:schemeClr val="bg1">
                                <a:lumMod val="50000"/>
                              </a:schemeClr>
                            </a:solidFill>
                            <a:latin typeface="Cambria Math" panose="02040503050406030204" pitchFamily="18" charset="0"/>
                          </a:rPr>
                          <m:t>2</m:t>
                        </m:r>
                        <m:r>
                          <a:rPr lang="pl-PL" sz="1600" b="0" i="1" smtClean="0">
                            <a:solidFill>
                              <a:schemeClr val="bg1">
                                <a:lumMod val="50000"/>
                              </a:schemeClr>
                            </a:solidFill>
                            <a:latin typeface="Cambria Math" panose="02040503050406030204" pitchFamily="18" charset="0"/>
                          </a:rPr>
                          <m:t>3;1</m:t>
                        </m:r>
                      </m:oMath>
                    </m:oMathPara>
                  </a14:m>
                  <a:endParaRPr lang="en-GB" sz="1600" dirty="0">
                    <a:solidFill>
                      <a:schemeClr val="bg1">
                        <a:lumMod val="50000"/>
                      </a:schemeClr>
                    </a:solidFill>
                  </a:endParaRPr>
                </a:p>
              </p:txBody>
            </p:sp>
          </mc:Choice>
          <mc:Fallback xmlns="">
            <p:sp>
              <p:nvSpPr>
                <p:cNvPr id="74" name="TextBox 73">
                  <a:extLst>
                    <a:ext uri="{FF2B5EF4-FFF2-40B4-BE49-F238E27FC236}">
                      <a16:creationId xmlns:a16="http://schemas.microsoft.com/office/drawing/2014/main" id="{C523E720-4E31-4206-9010-0537D9AAA83D}"/>
                    </a:ext>
                  </a:extLst>
                </p:cNvPr>
                <p:cNvSpPr txBox="1">
                  <a:spLocks noRot="1" noChangeAspect="1" noMove="1" noResize="1" noEditPoints="1" noAdjustHandles="1" noChangeArrowheads="1" noChangeShapeType="1" noTextEdit="1"/>
                </p:cNvSpPr>
                <p:nvPr/>
              </p:nvSpPr>
              <p:spPr>
                <a:xfrm>
                  <a:off x="8000427" y="2331214"/>
                  <a:ext cx="308203" cy="246221"/>
                </a:xfrm>
                <a:prstGeom prst="rect">
                  <a:avLst/>
                </a:prstGeom>
                <a:blipFill>
                  <a:blip r:embed="rId7"/>
                  <a:stretch>
                    <a:fillRect l="-21569" r="-58824" b="-121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9499AF1-9BFB-492A-A373-7656602C0265}"/>
                    </a:ext>
                  </a:extLst>
                </p:cNvPr>
                <p:cNvSpPr txBox="1"/>
                <p:nvPr/>
              </p:nvSpPr>
              <p:spPr>
                <a:xfrm>
                  <a:off x="8461397" y="2698907"/>
                  <a:ext cx="30820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24;1</m:t>
                        </m:r>
                      </m:oMath>
                    </m:oMathPara>
                  </a14:m>
                  <a:endParaRPr lang="en-GB" sz="1600" dirty="0">
                    <a:solidFill>
                      <a:schemeClr val="bg1">
                        <a:lumMod val="50000"/>
                      </a:schemeClr>
                    </a:solidFill>
                  </a:endParaRPr>
                </a:p>
              </p:txBody>
            </p:sp>
          </mc:Choice>
          <mc:Fallback xmlns="">
            <p:sp>
              <p:nvSpPr>
                <p:cNvPr id="75" name="TextBox 74">
                  <a:extLst>
                    <a:ext uri="{FF2B5EF4-FFF2-40B4-BE49-F238E27FC236}">
                      <a16:creationId xmlns:a16="http://schemas.microsoft.com/office/drawing/2014/main" id="{E9499AF1-9BFB-492A-A373-7656602C0265}"/>
                    </a:ext>
                  </a:extLst>
                </p:cNvPr>
                <p:cNvSpPr txBox="1">
                  <a:spLocks noRot="1" noChangeAspect="1" noMove="1" noResize="1" noEditPoints="1" noAdjustHandles="1" noChangeArrowheads="1" noChangeShapeType="1" noTextEdit="1"/>
                </p:cNvSpPr>
                <p:nvPr/>
              </p:nvSpPr>
              <p:spPr>
                <a:xfrm>
                  <a:off x="8461397" y="2698907"/>
                  <a:ext cx="308203" cy="246221"/>
                </a:xfrm>
                <a:prstGeom prst="rect">
                  <a:avLst/>
                </a:prstGeom>
                <a:blipFill>
                  <a:blip r:embed="rId8"/>
                  <a:stretch>
                    <a:fillRect l="-21569" r="-58824"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2D3460C-2BD7-4CB8-A7A4-F24E4D156F93}"/>
                    </a:ext>
                  </a:extLst>
                </p:cNvPr>
                <p:cNvSpPr txBox="1"/>
                <p:nvPr/>
              </p:nvSpPr>
              <p:spPr>
                <a:xfrm>
                  <a:off x="8079097" y="3358506"/>
                  <a:ext cx="30820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600" b="0" i="1" smtClean="0">
                            <a:solidFill>
                              <a:schemeClr val="bg1">
                                <a:lumMod val="50000"/>
                              </a:schemeClr>
                            </a:solidFill>
                            <a:latin typeface="Cambria Math" panose="02040503050406030204" pitchFamily="18" charset="0"/>
                          </a:rPr>
                          <m:t>25;1</m:t>
                        </m:r>
                      </m:oMath>
                    </m:oMathPara>
                  </a14:m>
                  <a:endParaRPr lang="en-GB" sz="1600" dirty="0">
                    <a:solidFill>
                      <a:schemeClr val="bg1">
                        <a:lumMod val="50000"/>
                      </a:schemeClr>
                    </a:solidFill>
                  </a:endParaRPr>
                </a:p>
              </p:txBody>
            </p:sp>
          </mc:Choice>
          <mc:Fallback xmlns="">
            <p:sp>
              <p:nvSpPr>
                <p:cNvPr id="76" name="TextBox 75">
                  <a:extLst>
                    <a:ext uri="{FF2B5EF4-FFF2-40B4-BE49-F238E27FC236}">
                      <a16:creationId xmlns:a16="http://schemas.microsoft.com/office/drawing/2014/main" id="{92D3460C-2BD7-4CB8-A7A4-F24E4D156F93}"/>
                    </a:ext>
                  </a:extLst>
                </p:cNvPr>
                <p:cNvSpPr txBox="1">
                  <a:spLocks noRot="1" noChangeAspect="1" noMove="1" noResize="1" noEditPoints="1" noAdjustHandles="1" noChangeArrowheads="1" noChangeShapeType="1" noTextEdit="1"/>
                </p:cNvSpPr>
                <p:nvPr/>
              </p:nvSpPr>
              <p:spPr>
                <a:xfrm>
                  <a:off x="8079097" y="3358506"/>
                  <a:ext cx="308202" cy="246221"/>
                </a:xfrm>
                <a:prstGeom prst="rect">
                  <a:avLst/>
                </a:prstGeom>
                <a:blipFill>
                  <a:blip r:embed="rId9"/>
                  <a:stretch>
                    <a:fillRect l="-23529" r="-58824" b="-15000"/>
                  </a:stretch>
                </a:blipFill>
              </p:spPr>
              <p:txBody>
                <a:bodyPr/>
                <a:lstStyle/>
                <a:p>
                  <a:r>
                    <a:rPr lang="en-GB">
                      <a:noFill/>
                    </a:rPr>
                    <a:t> </a:t>
                  </a:r>
                </a:p>
              </p:txBody>
            </p:sp>
          </mc:Fallback>
        </mc:AlternateContent>
        <p:sp>
          <p:nvSpPr>
            <p:cNvPr id="77" name="Oval 76">
              <a:extLst>
                <a:ext uri="{FF2B5EF4-FFF2-40B4-BE49-F238E27FC236}">
                  <a16:creationId xmlns:a16="http://schemas.microsoft.com/office/drawing/2014/main" id="{6A3E4096-7FD6-4CCA-A7BD-709F132E71A3}"/>
                </a:ext>
              </a:extLst>
            </p:cNvPr>
            <p:cNvSpPr/>
            <p:nvPr/>
          </p:nvSpPr>
          <p:spPr>
            <a:xfrm>
              <a:off x="4622104" y="4228513"/>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23;1</a:t>
              </a:r>
              <a:endParaRPr lang="en-GB" sz="1400" dirty="0">
                <a:solidFill>
                  <a:sysClr val="windowText" lastClr="000000"/>
                </a:solidFill>
              </a:endParaRPr>
            </a:p>
          </p:txBody>
        </p:sp>
        <p:sp>
          <p:nvSpPr>
            <p:cNvPr id="78" name="Oval 77">
              <a:extLst>
                <a:ext uri="{FF2B5EF4-FFF2-40B4-BE49-F238E27FC236}">
                  <a16:creationId xmlns:a16="http://schemas.microsoft.com/office/drawing/2014/main" id="{919B0EEF-4D0D-46F5-8D9A-8301058C869E}"/>
                </a:ext>
              </a:extLst>
            </p:cNvPr>
            <p:cNvSpPr/>
            <p:nvPr/>
          </p:nvSpPr>
          <p:spPr>
            <a:xfrm>
              <a:off x="6027979" y="3391392"/>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24;1</a:t>
              </a:r>
              <a:endParaRPr lang="en-GB" sz="1400" dirty="0">
                <a:solidFill>
                  <a:sysClr val="windowText" lastClr="000000"/>
                </a:solidFill>
              </a:endParaRPr>
            </a:p>
          </p:txBody>
        </p:sp>
        <p:sp>
          <p:nvSpPr>
            <p:cNvPr id="79" name="Oval 78">
              <a:extLst>
                <a:ext uri="{FF2B5EF4-FFF2-40B4-BE49-F238E27FC236}">
                  <a16:creationId xmlns:a16="http://schemas.microsoft.com/office/drawing/2014/main" id="{15121DD8-C96B-4C3E-A084-79584D0ADAA6}"/>
                </a:ext>
              </a:extLst>
            </p:cNvPr>
            <p:cNvSpPr/>
            <p:nvPr/>
          </p:nvSpPr>
          <p:spPr>
            <a:xfrm>
              <a:off x="6249094" y="4790570"/>
              <a:ext cx="754002" cy="3602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25;1</a:t>
              </a:r>
              <a:endParaRPr lang="en-GB" sz="1400" dirty="0">
                <a:solidFill>
                  <a:sysClr val="windowText" lastClr="000000"/>
                </a:solidFill>
              </a:endParaRPr>
            </a:p>
          </p:txBody>
        </p:sp>
        <p:cxnSp>
          <p:nvCxnSpPr>
            <p:cNvPr id="80" name="Straight Connector 79">
              <a:extLst>
                <a:ext uri="{FF2B5EF4-FFF2-40B4-BE49-F238E27FC236}">
                  <a16:creationId xmlns:a16="http://schemas.microsoft.com/office/drawing/2014/main" id="{8571D8AC-9201-4B7E-850B-6F6ADFDED7A7}"/>
                </a:ext>
              </a:extLst>
            </p:cNvPr>
            <p:cNvCxnSpPr>
              <a:cxnSpLocks/>
              <a:stCxn id="77" idx="6"/>
              <a:endCxn id="78" idx="3"/>
            </p:cNvCxnSpPr>
            <p:nvPr/>
          </p:nvCxnSpPr>
          <p:spPr>
            <a:xfrm flipV="1">
              <a:off x="5376106" y="3698867"/>
              <a:ext cx="762294" cy="709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780643-E57C-4145-85A1-5727DC7B1B87}"/>
                </a:ext>
              </a:extLst>
            </p:cNvPr>
            <p:cNvCxnSpPr>
              <a:cxnSpLocks/>
              <a:stCxn id="79" idx="2"/>
              <a:endCxn id="77" idx="6"/>
            </p:cNvCxnSpPr>
            <p:nvPr/>
          </p:nvCxnSpPr>
          <p:spPr>
            <a:xfrm flipH="1" flipV="1">
              <a:off x="5376106" y="4408628"/>
              <a:ext cx="872988" cy="56205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98E28E3-ADE4-40C6-8B7C-6B0AABDCDABF}"/>
                    </a:ext>
                  </a:extLst>
                </p:cNvPr>
                <p:cNvSpPr txBox="1"/>
                <p:nvPr/>
              </p:nvSpPr>
              <p:spPr>
                <a:xfrm>
                  <a:off x="5386268" y="3771900"/>
                  <a:ext cx="46770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34;12</m:t>
                        </m:r>
                      </m:oMath>
                    </m:oMathPara>
                  </a14:m>
                  <a:endParaRPr lang="en-GB" sz="1400" dirty="0">
                    <a:solidFill>
                      <a:schemeClr val="bg1">
                        <a:lumMod val="50000"/>
                      </a:schemeClr>
                    </a:solidFill>
                  </a:endParaRPr>
                </a:p>
              </p:txBody>
            </p:sp>
          </mc:Choice>
          <mc:Fallback xmlns="">
            <p:sp>
              <p:nvSpPr>
                <p:cNvPr id="82" name="TextBox 81">
                  <a:extLst>
                    <a:ext uri="{FF2B5EF4-FFF2-40B4-BE49-F238E27FC236}">
                      <a16:creationId xmlns:a16="http://schemas.microsoft.com/office/drawing/2014/main" id="{998E28E3-ADE4-40C6-8B7C-6B0AABDCDABF}"/>
                    </a:ext>
                  </a:extLst>
                </p:cNvPr>
                <p:cNvSpPr txBox="1">
                  <a:spLocks noRot="1" noChangeAspect="1" noMove="1" noResize="1" noEditPoints="1" noAdjustHandles="1" noChangeArrowheads="1" noChangeShapeType="1" noTextEdit="1"/>
                </p:cNvSpPr>
                <p:nvPr/>
              </p:nvSpPr>
              <p:spPr>
                <a:xfrm>
                  <a:off x="5386268" y="3771900"/>
                  <a:ext cx="467703" cy="215444"/>
                </a:xfrm>
                <a:prstGeom prst="rect">
                  <a:avLst/>
                </a:prstGeom>
                <a:blipFill>
                  <a:blip r:embed="rId10"/>
                  <a:stretch>
                    <a:fillRect l="-13158" r="-14474"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398E040-B898-4A18-B2A1-5D0C59C6208E}"/>
                    </a:ext>
                  </a:extLst>
                </p:cNvPr>
                <p:cNvSpPr txBox="1"/>
                <p:nvPr/>
              </p:nvSpPr>
              <p:spPr>
                <a:xfrm>
                  <a:off x="5554496" y="4880969"/>
                  <a:ext cx="46770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solidFill>
                              <a:schemeClr val="bg1">
                                <a:lumMod val="50000"/>
                              </a:schemeClr>
                            </a:solidFill>
                            <a:latin typeface="Cambria Math" panose="02040503050406030204" pitchFamily="18" charset="0"/>
                          </a:rPr>
                          <m:t>35;12</m:t>
                        </m:r>
                      </m:oMath>
                    </m:oMathPara>
                  </a14:m>
                  <a:endParaRPr lang="en-GB" sz="1400" dirty="0">
                    <a:solidFill>
                      <a:schemeClr val="bg1">
                        <a:lumMod val="50000"/>
                      </a:schemeClr>
                    </a:solidFill>
                  </a:endParaRPr>
                </a:p>
              </p:txBody>
            </p:sp>
          </mc:Choice>
          <mc:Fallback xmlns="">
            <p:sp>
              <p:nvSpPr>
                <p:cNvPr id="83" name="TextBox 82">
                  <a:extLst>
                    <a:ext uri="{FF2B5EF4-FFF2-40B4-BE49-F238E27FC236}">
                      <a16:creationId xmlns:a16="http://schemas.microsoft.com/office/drawing/2014/main" id="{D398E040-B898-4A18-B2A1-5D0C59C6208E}"/>
                    </a:ext>
                  </a:extLst>
                </p:cNvPr>
                <p:cNvSpPr txBox="1">
                  <a:spLocks noRot="1" noChangeAspect="1" noMove="1" noResize="1" noEditPoints="1" noAdjustHandles="1" noChangeArrowheads="1" noChangeShapeType="1" noTextEdit="1"/>
                </p:cNvSpPr>
                <p:nvPr/>
              </p:nvSpPr>
              <p:spPr>
                <a:xfrm>
                  <a:off x="5554496" y="4880969"/>
                  <a:ext cx="467703" cy="215444"/>
                </a:xfrm>
                <a:prstGeom prst="rect">
                  <a:avLst/>
                </a:prstGeom>
                <a:blipFill>
                  <a:blip r:embed="rId11"/>
                  <a:stretch>
                    <a:fillRect l="-12987" r="-12987" b="-17143"/>
                  </a:stretch>
                </a:blipFill>
              </p:spPr>
              <p:txBody>
                <a:bodyPr/>
                <a:lstStyle/>
                <a:p>
                  <a:r>
                    <a:rPr lang="en-GB">
                      <a:noFill/>
                    </a:rPr>
                    <a:t> </a:t>
                  </a:r>
                </a:p>
              </p:txBody>
            </p:sp>
          </mc:Fallback>
        </mc:AlternateContent>
        <p:sp>
          <p:nvSpPr>
            <p:cNvPr id="84" name="Oval 83">
              <a:extLst>
                <a:ext uri="{FF2B5EF4-FFF2-40B4-BE49-F238E27FC236}">
                  <a16:creationId xmlns:a16="http://schemas.microsoft.com/office/drawing/2014/main" id="{FDCF8A1B-09AD-4D5A-BB46-28C6AAFECA69}"/>
                </a:ext>
              </a:extLst>
            </p:cNvPr>
            <p:cNvSpPr/>
            <p:nvPr/>
          </p:nvSpPr>
          <p:spPr>
            <a:xfrm>
              <a:off x="5853972" y="6090960"/>
              <a:ext cx="928010" cy="562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34;12</a:t>
              </a:r>
              <a:endParaRPr lang="en-GB" sz="1400" dirty="0">
                <a:solidFill>
                  <a:sysClr val="windowText" lastClr="000000"/>
                </a:solidFill>
              </a:endParaRPr>
            </a:p>
          </p:txBody>
        </p:sp>
        <p:sp>
          <p:nvSpPr>
            <p:cNvPr id="85" name="Oval 84">
              <a:extLst>
                <a:ext uri="{FF2B5EF4-FFF2-40B4-BE49-F238E27FC236}">
                  <a16:creationId xmlns:a16="http://schemas.microsoft.com/office/drawing/2014/main" id="{CCD8438C-1711-4F82-98B7-6FF8D43715BF}"/>
                </a:ext>
              </a:extLst>
            </p:cNvPr>
            <p:cNvSpPr/>
            <p:nvPr/>
          </p:nvSpPr>
          <p:spPr>
            <a:xfrm>
              <a:off x="7792314" y="6095686"/>
              <a:ext cx="928010" cy="562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ysClr val="windowText" lastClr="000000"/>
                  </a:solidFill>
                </a:rPr>
                <a:t>35;12</a:t>
              </a:r>
              <a:endParaRPr lang="en-GB" sz="1400" dirty="0">
                <a:solidFill>
                  <a:sysClr val="windowText" lastClr="000000"/>
                </a:solidFill>
              </a:endParaRPr>
            </a:p>
          </p:txBody>
        </p:sp>
        <p:cxnSp>
          <p:nvCxnSpPr>
            <p:cNvPr id="86" name="Straight Connector 85">
              <a:extLst>
                <a:ext uri="{FF2B5EF4-FFF2-40B4-BE49-F238E27FC236}">
                  <a16:creationId xmlns:a16="http://schemas.microsoft.com/office/drawing/2014/main" id="{38353C5A-75A2-4735-9329-59F09D953CD8}"/>
                </a:ext>
              </a:extLst>
            </p:cNvPr>
            <p:cNvCxnSpPr>
              <a:cxnSpLocks/>
              <a:stCxn id="85" idx="2"/>
              <a:endCxn id="84" idx="6"/>
            </p:cNvCxnSpPr>
            <p:nvPr/>
          </p:nvCxnSpPr>
          <p:spPr>
            <a:xfrm flipH="1" flipV="1">
              <a:off x="6781982" y="6371988"/>
              <a:ext cx="1010332" cy="47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645B69F-7B06-4241-92D9-4B4C91AF1ABA}"/>
                    </a:ext>
                  </a:extLst>
                </p:cNvPr>
                <p:cNvSpPr txBox="1"/>
                <p:nvPr/>
              </p:nvSpPr>
              <p:spPr>
                <a:xfrm>
                  <a:off x="6902921" y="6090838"/>
                  <a:ext cx="71183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bg1">
                                <a:lumMod val="50000"/>
                              </a:schemeClr>
                            </a:solidFill>
                            <a:latin typeface="Cambria Math" panose="02040503050406030204" pitchFamily="18" charset="0"/>
                          </a:rPr>
                          <m:t>4</m:t>
                        </m:r>
                        <m:r>
                          <a:rPr lang="pl-PL" sz="1400" b="0" i="1" smtClean="0">
                            <a:solidFill>
                              <a:schemeClr val="bg1">
                                <a:lumMod val="50000"/>
                              </a:schemeClr>
                            </a:solidFill>
                            <a:latin typeface="Cambria Math" panose="02040503050406030204" pitchFamily="18" charset="0"/>
                          </a:rPr>
                          <m:t>5;123</m:t>
                        </m:r>
                      </m:oMath>
                    </m:oMathPara>
                  </a14:m>
                  <a:endParaRPr lang="en-GB" sz="1400" dirty="0">
                    <a:solidFill>
                      <a:schemeClr val="bg1">
                        <a:lumMod val="50000"/>
                      </a:schemeClr>
                    </a:solidFill>
                  </a:endParaRPr>
                </a:p>
              </p:txBody>
            </p:sp>
          </mc:Choice>
          <mc:Fallback xmlns="">
            <p:sp>
              <p:nvSpPr>
                <p:cNvPr id="87" name="TextBox 86">
                  <a:extLst>
                    <a:ext uri="{FF2B5EF4-FFF2-40B4-BE49-F238E27FC236}">
                      <a16:creationId xmlns:a16="http://schemas.microsoft.com/office/drawing/2014/main" id="{D645B69F-7B06-4241-92D9-4B4C91AF1ABA}"/>
                    </a:ext>
                  </a:extLst>
                </p:cNvPr>
                <p:cNvSpPr txBox="1">
                  <a:spLocks noRot="1" noChangeAspect="1" noMove="1" noResize="1" noEditPoints="1" noAdjustHandles="1" noChangeArrowheads="1" noChangeShapeType="1" noTextEdit="1"/>
                </p:cNvSpPr>
                <p:nvPr/>
              </p:nvSpPr>
              <p:spPr>
                <a:xfrm>
                  <a:off x="6902921" y="6090838"/>
                  <a:ext cx="711831" cy="215444"/>
                </a:xfrm>
                <a:prstGeom prst="rect">
                  <a:avLst/>
                </a:prstGeom>
                <a:blipFill>
                  <a:blip r:embed="rId12"/>
                  <a:stretch>
                    <a:fillRect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5E755CAF-A628-4C10-817F-20471891FE91}"/>
                    </a:ext>
                  </a:extLst>
                </p:cNvPr>
                <p:cNvSpPr txBox="1"/>
                <p:nvPr/>
              </p:nvSpPr>
              <p:spPr>
                <a:xfrm>
                  <a:off x="4069313" y="1294728"/>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1</m:t>
                            </m:r>
                          </m:sub>
                        </m:sSub>
                      </m:oMath>
                    </m:oMathPara>
                  </a14:m>
                  <a:endParaRPr lang="en-GB" dirty="0"/>
                </a:p>
              </p:txBody>
            </p:sp>
          </mc:Choice>
          <mc:Fallback xmlns="">
            <p:sp>
              <p:nvSpPr>
                <p:cNvPr id="111" name="TextBox 110">
                  <a:extLst>
                    <a:ext uri="{FF2B5EF4-FFF2-40B4-BE49-F238E27FC236}">
                      <a16:creationId xmlns:a16="http://schemas.microsoft.com/office/drawing/2014/main" id="{5E755CAF-A628-4C10-817F-20471891FE91}"/>
                    </a:ext>
                  </a:extLst>
                </p:cNvPr>
                <p:cNvSpPr txBox="1">
                  <a:spLocks noRot="1" noChangeAspect="1" noMove="1" noResize="1" noEditPoints="1" noAdjustHandles="1" noChangeArrowheads="1" noChangeShapeType="1" noTextEdit="1"/>
                </p:cNvSpPr>
                <p:nvPr/>
              </p:nvSpPr>
              <p:spPr>
                <a:xfrm>
                  <a:off x="4069313" y="1294728"/>
                  <a:ext cx="279179" cy="276999"/>
                </a:xfrm>
                <a:prstGeom prst="rect">
                  <a:avLst/>
                </a:prstGeom>
                <a:blipFill>
                  <a:blip r:embed="rId13"/>
                  <a:stretch>
                    <a:fillRect l="-20000" r="-6667"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8A882459-2BC3-45CC-8F08-299530B58537}"/>
                    </a:ext>
                  </a:extLst>
                </p:cNvPr>
                <p:cNvSpPr txBox="1"/>
                <p:nvPr/>
              </p:nvSpPr>
              <p:spPr>
                <a:xfrm>
                  <a:off x="6819716" y="2733365"/>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2</m:t>
                            </m:r>
                          </m:sub>
                        </m:sSub>
                      </m:oMath>
                    </m:oMathPara>
                  </a14:m>
                  <a:endParaRPr lang="en-GB" dirty="0"/>
                </a:p>
              </p:txBody>
            </p:sp>
          </mc:Choice>
          <mc:Fallback xmlns="">
            <p:sp>
              <p:nvSpPr>
                <p:cNvPr id="112" name="TextBox 111">
                  <a:extLst>
                    <a:ext uri="{FF2B5EF4-FFF2-40B4-BE49-F238E27FC236}">
                      <a16:creationId xmlns:a16="http://schemas.microsoft.com/office/drawing/2014/main" id="{8A882459-2BC3-45CC-8F08-299530B58537}"/>
                    </a:ext>
                  </a:extLst>
                </p:cNvPr>
                <p:cNvSpPr txBox="1">
                  <a:spLocks noRot="1" noChangeAspect="1" noMove="1" noResize="1" noEditPoints="1" noAdjustHandles="1" noChangeArrowheads="1" noChangeShapeType="1" noTextEdit="1"/>
                </p:cNvSpPr>
                <p:nvPr/>
              </p:nvSpPr>
              <p:spPr>
                <a:xfrm>
                  <a:off x="6819716" y="2733365"/>
                  <a:ext cx="284501" cy="276999"/>
                </a:xfrm>
                <a:prstGeom prst="rect">
                  <a:avLst/>
                </a:prstGeom>
                <a:blipFill>
                  <a:blip r:embed="rId14"/>
                  <a:stretch>
                    <a:fillRect l="-19565" r="-6522"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E3E3805-FC6B-4AC6-A67B-C9712D12F718}"/>
                    </a:ext>
                  </a:extLst>
                </p:cNvPr>
                <p:cNvSpPr txBox="1"/>
                <p:nvPr/>
              </p:nvSpPr>
              <p:spPr>
                <a:xfrm>
                  <a:off x="4187248" y="4270127"/>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3</m:t>
                            </m:r>
                          </m:sub>
                        </m:sSub>
                      </m:oMath>
                    </m:oMathPara>
                  </a14:m>
                  <a:endParaRPr lang="en-GB" dirty="0"/>
                </a:p>
              </p:txBody>
            </p:sp>
          </mc:Choice>
          <mc:Fallback xmlns="">
            <p:sp>
              <p:nvSpPr>
                <p:cNvPr id="113" name="TextBox 112">
                  <a:extLst>
                    <a:ext uri="{FF2B5EF4-FFF2-40B4-BE49-F238E27FC236}">
                      <a16:creationId xmlns:a16="http://schemas.microsoft.com/office/drawing/2014/main" id="{AE3E3805-FC6B-4AC6-A67B-C9712D12F718}"/>
                    </a:ext>
                  </a:extLst>
                </p:cNvPr>
                <p:cNvSpPr txBox="1">
                  <a:spLocks noRot="1" noChangeAspect="1" noMove="1" noResize="1" noEditPoints="1" noAdjustHandles="1" noChangeArrowheads="1" noChangeShapeType="1" noTextEdit="1"/>
                </p:cNvSpPr>
                <p:nvPr/>
              </p:nvSpPr>
              <p:spPr>
                <a:xfrm>
                  <a:off x="4187248" y="4270127"/>
                  <a:ext cx="284501" cy="276999"/>
                </a:xfrm>
                <a:prstGeom prst="rect">
                  <a:avLst/>
                </a:prstGeom>
                <a:blipFill>
                  <a:blip r:embed="rId15"/>
                  <a:stretch>
                    <a:fillRect l="-19149" r="-4255" b="-173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01972D1-26B5-48BA-ABC8-4DCC9C5774A4}"/>
                    </a:ext>
                  </a:extLst>
                </p:cNvPr>
                <p:cNvSpPr txBox="1"/>
                <p:nvPr/>
              </p:nvSpPr>
              <p:spPr>
                <a:xfrm>
                  <a:off x="5462812" y="623348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𝑇</m:t>
                            </m:r>
                          </m:e>
                          <m:sub>
                            <m:r>
                              <a:rPr lang="pl-PL" b="0" i="1" smtClean="0">
                                <a:latin typeface="Cambria Math" panose="02040503050406030204" pitchFamily="18" charset="0"/>
                              </a:rPr>
                              <m:t>4</m:t>
                            </m:r>
                          </m:sub>
                        </m:sSub>
                      </m:oMath>
                    </m:oMathPara>
                  </a14:m>
                  <a:endParaRPr lang="en-GB" dirty="0"/>
                </a:p>
              </p:txBody>
            </p:sp>
          </mc:Choice>
          <mc:Fallback xmlns="">
            <p:sp>
              <p:nvSpPr>
                <p:cNvPr id="114" name="TextBox 113">
                  <a:extLst>
                    <a:ext uri="{FF2B5EF4-FFF2-40B4-BE49-F238E27FC236}">
                      <a16:creationId xmlns:a16="http://schemas.microsoft.com/office/drawing/2014/main" id="{001972D1-26B5-48BA-ABC8-4DCC9C5774A4}"/>
                    </a:ext>
                  </a:extLst>
                </p:cNvPr>
                <p:cNvSpPr txBox="1">
                  <a:spLocks noRot="1" noChangeAspect="1" noMove="1" noResize="1" noEditPoints="1" noAdjustHandles="1" noChangeArrowheads="1" noChangeShapeType="1" noTextEdit="1"/>
                </p:cNvSpPr>
                <p:nvPr/>
              </p:nvSpPr>
              <p:spPr>
                <a:xfrm>
                  <a:off x="5462812" y="6233488"/>
                  <a:ext cx="277768" cy="276999"/>
                </a:xfrm>
                <a:prstGeom prst="rect">
                  <a:avLst/>
                </a:prstGeom>
                <a:blipFill>
                  <a:blip r:embed="rId16"/>
                  <a:stretch>
                    <a:fillRect l="-17391" r="-6522" b="-17778"/>
                  </a:stretch>
                </a:blipFill>
              </p:spPr>
              <p:txBody>
                <a:bodyPr/>
                <a:lstStyle/>
                <a:p>
                  <a:r>
                    <a:rPr lang="en-GB">
                      <a:noFill/>
                    </a:rPr>
                    <a:t> </a:t>
                  </a:r>
                </a:p>
              </p:txBody>
            </p:sp>
          </mc:Fallback>
        </mc:AlternateContent>
      </p:grpSp>
    </p:spTree>
    <p:extLst>
      <p:ext uri="{BB962C8B-B14F-4D97-AF65-F5344CB8AC3E}">
        <p14:creationId xmlns:p14="http://schemas.microsoft.com/office/powerpoint/2010/main" val="820109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15" name="Text Placeholder 2">
            <a:extLst>
              <a:ext uri="{FF2B5EF4-FFF2-40B4-BE49-F238E27FC236}">
                <a16:creationId xmlns:a16="http://schemas.microsoft.com/office/drawing/2014/main" id="{260621CB-E463-AF53-4981-53013BFFAA26}"/>
              </a:ext>
            </a:extLst>
          </p:cNvPr>
          <p:cNvSpPr>
            <a:spLocks noGrp="1"/>
          </p:cNvSpPr>
          <p:nvPr>
            <p:ph type="body" sz="quarter" idx="13"/>
          </p:nvPr>
        </p:nvSpPr>
        <p:spPr>
          <a:xfrm>
            <a:off x="421200" y="1145913"/>
            <a:ext cx="9191113" cy="274320"/>
          </a:xfrm>
        </p:spPr>
        <p:txBody>
          <a:bodyPr/>
          <a:lstStyle/>
          <a:p>
            <a:r>
              <a:rPr lang="pl-PL" dirty="0"/>
              <a:t>Dane rynkowe</a:t>
            </a:r>
            <a:endParaRPr lang="en-US" dirty="0"/>
          </a:p>
        </p:txBody>
      </p:sp>
      <p:pic>
        <p:nvPicPr>
          <p:cNvPr id="10" name="Graphic 9">
            <a:extLst>
              <a:ext uri="{FF2B5EF4-FFF2-40B4-BE49-F238E27FC236}">
                <a16:creationId xmlns:a16="http://schemas.microsoft.com/office/drawing/2014/main" id="{2C240D33-A747-4ECF-B4DB-F1FD35B0A6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623" y="2171794"/>
            <a:ext cx="9191690" cy="3626991"/>
          </a:xfrm>
          <a:prstGeom prst="rect">
            <a:avLst/>
          </a:prstGeom>
        </p:spPr>
      </p:pic>
      <p:sp>
        <p:nvSpPr>
          <p:cNvPr id="3" name="TextBox 2">
            <a:extLst>
              <a:ext uri="{FF2B5EF4-FFF2-40B4-BE49-F238E27FC236}">
                <a16:creationId xmlns:a16="http://schemas.microsoft.com/office/drawing/2014/main" id="{9AA4E197-187F-4F35-89A7-604EC6EAC5DC}"/>
              </a:ext>
            </a:extLst>
          </p:cNvPr>
          <p:cNvSpPr txBox="1"/>
          <p:nvPr/>
        </p:nvSpPr>
        <p:spPr>
          <a:xfrm>
            <a:off x="939452" y="5798785"/>
            <a:ext cx="3131507" cy="238760"/>
          </a:xfrm>
          <a:prstGeom prst="rect">
            <a:avLst/>
          </a:prstGeom>
          <a:noFill/>
        </p:spPr>
        <p:txBody>
          <a:bodyPr wrap="square" lIns="0" tIns="0" rIns="0" bIns="0" rtlCol="0">
            <a:noAutofit/>
          </a:bodyPr>
          <a:lstStyle/>
          <a:p>
            <a:r>
              <a:rPr lang="pl-PL" sz="1100" dirty="0">
                <a:latin typeface="+mn-lt"/>
              </a:rPr>
              <a:t>Data </a:t>
            </a:r>
            <a:r>
              <a:rPr lang="pl-PL" sz="1100" dirty="0" err="1">
                <a:latin typeface="+mn-lt"/>
              </a:rPr>
              <a:t>source</a:t>
            </a:r>
            <a:r>
              <a:rPr lang="pl-PL" sz="1100" dirty="0">
                <a:latin typeface="+mn-lt"/>
              </a:rPr>
              <a:t>: www.macrotrends.net</a:t>
            </a:r>
            <a:endParaRPr lang="en-GB" sz="1100" dirty="0">
              <a:latin typeface="+mn-lt"/>
            </a:endParaRPr>
          </a:p>
        </p:txBody>
      </p:sp>
    </p:spTree>
    <p:extLst>
      <p:ext uri="{BB962C8B-B14F-4D97-AF65-F5344CB8AC3E}">
        <p14:creationId xmlns:p14="http://schemas.microsoft.com/office/powerpoint/2010/main" val="1197510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D68467A-2B0A-44AA-A188-265F17BDB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2147" y="1586737"/>
            <a:ext cx="5596905" cy="5596905"/>
          </a:xfrm>
          <a:prstGeom prst="rect">
            <a:avLst/>
          </a:prstGeom>
        </p:spPr>
      </p:pic>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9" name="Text Placeholder 3">
            <a:extLst>
              <a:ext uri="{FF2B5EF4-FFF2-40B4-BE49-F238E27FC236}">
                <a16:creationId xmlns:a16="http://schemas.microsoft.com/office/drawing/2014/main" id="{061B8607-B064-A4BE-21C8-DE124D7D1B63}"/>
              </a:ext>
            </a:extLst>
          </p:cNvPr>
          <p:cNvSpPr>
            <a:spLocks noGrp="1"/>
          </p:cNvSpPr>
          <p:nvPr>
            <p:ph type="body" sz="quarter" idx="48"/>
          </p:nvPr>
        </p:nvSpPr>
        <p:spPr>
          <a:xfrm>
            <a:off x="422274" y="1127126"/>
            <a:ext cx="9190039" cy="274320"/>
          </a:xfrm>
        </p:spPr>
        <p:txBody>
          <a:bodyPr/>
          <a:lstStyle/>
          <a:p>
            <a:r>
              <a:rPr lang="pl-PL" dirty="0"/>
              <a:t>Zależności między zmiennymi</a:t>
            </a:r>
            <a:endParaRPr lang="en-US" dirty="0"/>
          </a:p>
        </p:txBody>
      </p:sp>
    </p:spTree>
    <p:extLst>
      <p:ext uri="{BB962C8B-B14F-4D97-AF65-F5344CB8AC3E}">
        <p14:creationId xmlns:p14="http://schemas.microsoft.com/office/powerpoint/2010/main" val="253700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B9FC1FF-663A-4A60-8F51-ED543947C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05" y="399311"/>
            <a:ext cx="8635694" cy="6228588"/>
          </a:xfrm>
          <a:prstGeom prst="rect">
            <a:avLst/>
          </a:prstGeom>
        </p:spPr>
      </p:pic>
    </p:spTree>
    <p:extLst>
      <p:ext uri="{BB962C8B-B14F-4D97-AF65-F5344CB8AC3E}">
        <p14:creationId xmlns:p14="http://schemas.microsoft.com/office/powerpoint/2010/main" val="3395856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4" name="Graphic 3">
            <a:extLst>
              <a:ext uri="{FF2B5EF4-FFF2-40B4-BE49-F238E27FC236}">
                <a16:creationId xmlns:a16="http://schemas.microsoft.com/office/drawing/2014/main" id="{F6FD0A3D-EE92-4265-9C51-136E1ECCB2C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646" b="67038"/>
          <a:stretch/>
        </p:blipFill>
        <p:spPr>
          <a:xfrm>
            <a:off x="4488347" y="1499478"/>
            <a:ext cx="3941670" cy="2040569"/>
          </a:xfrm>
          <a:prstGeom prst="rect">
            <a:avLst/>
          </a:prstGeom>
        </p:spPr>
      </p:pic>
      <p:pic>
        <p:nvPicPr>
          <p:cNvPr id="9" name="Graphic 8">
            <a:extLst>
              <a:ext uri="{FF2B5EF4-FFF2-40B4-BE49-F238E27FC236}">
                <a16:creationId xmlns:a16="http://schemas.microsoft.com/office/drawing/2014/main" id="{595FACAD-7D30-47C7-A7F0-BC6A7A7E6FD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66195"/>
          <a:stretch/>
        </p:blipFill>
        <p:spPr>
          <a:xfrm>
            <a:off x="1320461" y="1220440"/>
            <a:ext cx="2799384" cy="2551460"/>
          </a:xfrm>
          <a:prstGeom prst="rect">
            <a:avLst/>
          </a:prstGeom>
        </p:spPr>
      </p:pic>
      <p:pic>
        <p:nvPicPr>
          <p:cNvPr id="10" name="Graphic 9">
            <a:extLst>
              <a:ext uri="{FF2B5EF4-FFF2-40B4-BE49-F238E27FC236}">
                <a16:creationId xmlns:a16="http://schemas.microsoft.com/office/drawing/2014/main" id="{A8C9A770-B33A-44DC-9933-757DB86AB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5929" y="4003753"/>
            <a:ext cx="6884088" cy="3284565"/>
          </a:xfrm>
          <a:prstGeom prst="rect">
            <a:avLst/>
          </a:prstGeom>
        </p:spPr>
      </p:pic>
      <p:sp>
        <p:nvSpPr>
          <p:cNvPr id="6" name="Text Placeholder 3">
            <a:extLst>
              <a:ext uri="{FF2B5EF4-FFF2-40B4-BE49-F238E27FC236}">
                <a16:creationId xmlns:a16="http://schemas.microsoft.com/office/drawing/2014/main" id="{71BBC29B-B819-4EAB-9019-69D4BE974626}"/>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TSA</a:t>
            </a:r>
          </a:p>
        </p:txBody>
      </p:sp>
    </p:spTree>
    <p:extLst>
      <p:ext uri="{BB962C8B-B14F-4D97-AF65-F5344CB8AC3E}">
        <p14:creationId xmlns:p14="http://schemas.microsoft.com/office/powerpoint/2010/main" val="1439053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10" name="Graphic 9">
            <a:extLst>
              <a:ext uri="{FF2B5EF4-FFF2-40B4-BE49-F238E27FC236}">
                <a16:creationId xmlns:a16="http://schemas.microsoft.com/office/drawing/2014/main" id="{DF2D9216-7176-44F1-9281-E2227D1050D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877" r="32254"/>
          <a:stretch/>
        </p:blipFill>
        <p:spPr>
          <a:xfrm>
            <a:off x="4937195" y="1774657"/>
            <a:ext cx="4516571" cy="3994486"/>
          </a:xfrm>
          <a:prstGeom prst="rect">
            <a:avLst/>
          </a:prstGeom>
        </p:spPr>
      </p:pic>
      <p:pic>
        <p:nvPicPr>
          <p:cNvPr id="12" name="Graphic 11">
            <a:extLst>
              <a:ext uri="{FF2B5EF4-FFF2-40B4-BE49-F238E27FC236}">
                <a16:creationId xmlns:a16="http://schemas.microsoft.com/office/drawing/2014/main" id="{A1BD3FC7-09A6-4E77-87E4-8E2FEE8BB4A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749" r="32752"/>
          <a:stretch/>
        </p:blipFill>
        <p:spPr>
          <a:xfrm>
            <a:off x="420624" y="1694859"/>
            <a:ext cx="4516571" cy="4154082"/>
          </a:xfrm>
          <a:prstGeom prst="rect">
            <a:avLst/>
          </a:prstGeom>
        </p:spPr>
      </p:pic>
      <p:sp>
        <p:nvSpPr>
          <p:cNvPr id="5" name="Text Placeholder 3">
            <a:extLst>
              <a:ext uri="{FF2B5EF4-FFF2-40B4-BE49-F238E27FC236}">
                <a16:creationId xmlns:a16="http://schemas.microsoft.com/office/drawing/2014/main" id="{BFEAA7C6-9DC6-44B5-839B-02FC509E09DA}"/>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err="1"/>
              <a:t>Probability</a:t>
            </a:r>
            <a:r>
              <a:rPr lang="pl-PL" sz="1800" dirty="0"/>
              <a:t> </a:t>
            </a:r>
            <a:r>
              <a:rPr lang="pl-PL" sz="1800" dirty="0" err="1"/>
              <a:t>integral</a:t>
            </a:r>
            <a:r>
              <a:rPr lang="pl-PL" sz="1800" dirty="0"/>
              <a:t> </a:t>
            </a:r>
            <a:r>
              <a:rPr lang="pl-PL" sz="1800" dirty="0" err="1"/>
              <a:t>transform</a:t>
            </a:r>
            <a:endParaRPr lang="pl-PL" sz="1800" dirty="0"/>
          </a:p>
        </p:txBody>
      </p:sp>
    </p:spTree>
    <p:extLst>
      <p:ext uri="{BB962C8B-B14F-4D97-AF65-F5344CB8AC3E}">
        <p14:creationId xmlns:p14="http://schemas.microsoft.com/office/powerpoint/2010/main" val="1305865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4" name="Text Placeholder 3">
            <a:extLst>
              <a:ext uri="{FF2B5EF4-FFF2-40B4-BE49-F238E27FC236}">
                <a16:creationId xmlns:a16="http://schemas.microsoft.com/office/drawing/2014/main" id="{A4CEC211-F7B4-4997-A0A4-1724C0806344}"/>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Estymacja modelu</a:t>
            </a:r>
          </a:p>
        </p:txBody>
      </p:sp>
      <p:pic>
        <p:nvPicPr>
          <p:cNvPr id="6" name="Picture 5">
            <a:extLst>
              <a:ext uri="{FF2B5EF4-FFF2-40B4-BE49-F238E27FC236}">
                <a16:creationId xmlns:a16="http://schemas.microsoft.com/office/drawing/2014/main" id="{083BBB5A-845D-443A-9CFD-9A778CBD51D7}"/>
              </a:ext>
            </a:extLst>
          </p:cNvPr>
          <p:cNvPicPr>
            <a:picLocks noChangeAspect="1"/>
          </p:cNvPicPr>
          <p:nvPr/>
        </p:nvPicPr>
        <p:blipFill>
          <a:blip r:embed="rId2"/>
          <a:stretch>
            <a:fillRect/>
          </a:stretch>
        </p:blipFill>
        <p:spPr>
          <a:xfrm>
            <a:off x="3049439" y="1127126"/>
            <a:ext cx="6062663" cy="5951699"/>
          </a:xfrm>
          <a:prstGeom prst="rect">
            <a:avLst/>
          </a:prstGeom>
        </p:spPr>
      </p:pic>
    </p:spTree>
    <p:extLst>
      <p:ext uri="{BB962C8B-B14F-4D97-AF65-F5344CB8AC3E}">
        <p14:creationId xmlns:p14="http://schemas.microsoft.com/office/powerpoint/2010/main" val="4113198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8534EED-0274-4772-8852-FAC610258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049" y="1484444"/>
            <a:ext cx="2819405" cy="2756471"/>
          </a:xfrm>
          <a:prstGeom prst="rect">
            <a:avLst/>
          </a:prstGeom>
        </p:spPr>
      </p:pic>
      <p:pic>
        <p:nvPicPr>
          <p:cNvPr id="6" name="Graphic 5">
            <a:extLst>
              <a:ext uri="{FF2B5EF4-FFF2-40B4-BE49-F238E27FC236}">
                <a16:creationId xmlns:a16="http://schemas.microsoft.com/office/drawing/2014/main" id="{6BA9AE31-3952-4D2D-81B5-6277ABC0B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1904" y="776611"/>
            <a:ext cx="2915224" cy="2850152"/>
          </a:xfrm>
          <a:prstGeom prst="rect">
            <a:avLst/>
          </a:prstGeom>
        </p:spPr>
      </p:pic>
      <p:pic>
        <p:nvPicPr>
          <p:cNvPr id="8" name="Graphic 7">
            <a:extLst>
              <a:ext uri="{FF2B5EF4-FFF2-40B4-BE49-F238E27FC236}">
                <a16:creationId xmlns:a16="http://schemas.microsoft.com/office/drawing/2014/main" id="{C5EE1E10-7703-41FD-998B-C5A6BC3C1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50085" y="4446655"/>
            <a:ext cx="3157813" cy="3087326"/>
          </a:xfrm>
          <a:prstGeom prst="rect">
            <a:avLst/>
          </a:prstGeom>
        </p:spPr>
      </p:pic>
      <p:sp>
        <p:nvSpPr>
          <p:cNvPr id="13" name="Oval 12">
            <a:extLst>
              <a:ext uri="{FF2B5EF4-FFF2-40B4-BE49-F238E27FC236}">
                <a16:creationId xmlns:a16="http://schemas.microsoft.com/office/drawing/2014/main" id="{704A7B73-9DF1-4087-A65B-95E7D13094C4}"/>
              </a:ext>
            </a:extLst>
          </p:cNvPr>
          <p:cNvSpPr/>
          <p:nvPr/>
        </p:nvSpPr>
        <p:spPr>
          <a:xfrm>
            <a:off x="484354" y="2233969"/>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1</a:t>
            </a:r>
            <a:endParaRPr lang="en-GB" dirty="0">
              <a:solidFill>
                <a:srgbClr val="4D3C2F"/>
              </a:solidFill>
            </a:endParaRPr>
          </a:p>
        </p:txBody>
      </p:sp>
      <p:sp>
        <p:nvSpPr>
          <p:cNvPr id="14" name="Oval 13">
            <a:extLst>
              <a:ext uri="{FF2B5EF4-FFF2-40B4-BE49-F238E27FC236}">
                <a16:creationId xmlns:a16="http://schemas.microsoft.com/office/drawing/2014/main" id="{62A459D5-9FCD-4A66-BE3D-2FCDBF816D74}"/>
              </a:ext>
            </a:extLst>
          </p:cNvPr>
          <p:cNvSpPr/>
          <p:nvPr/>
        </p:nvSpPr>
        <p:spPr>
          <a:xfrm>
            <a:off x="4823459" y="3572890"/>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3</a:t>
            </a:r>
            <a:endParaRPr lang="en-GB" dirty="0">
              <a:solidFill>
                <a:srgbClr val="4D3C2F"/>
              </a:solidFill>
            </a:endParaRPr>
          </a:p>
        </p:txBody>
      </p:sp>
      <p:sp>
        <p:nvSpPr>
          <p:cNvPr id="15" name="Oval 14">
            <a:extLst>
              <a:ext uri="{FF2B5EF4-FFF2-40B4-BE49-F238E27FC236}">
                <a16:creationId xmlns:a16="http://schemas.microsoft.com/office/drawing/2014/main" id="{9F88EE4F-90EE-4CF0-A4AF-C92263DB108D}"/>
              </a:ext>
            </a:extLst>
          </p:cNvPr>
          <p:cNvSpPr/>
          <p:nvPr/>
        </p:nvSpPr>
        <p:spPr>
          <a:xfrm>
            <a:off x="9162567" y="2656941"/>
            <a:ext cx="411479" cy="411479"/>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rgbClr val="4D3C2F"/>
                </a:solidFill>
              </a:rPr>
              <a:t>2</a:t>
            </a:r>
            <a:endParaRPr lang="en-GB" dirty="0">
              <a:solidFill>
                <a:srgbClr val="4D3C2F"/>
              </a:solidFill>
            </a:endParaRPr>
          </a:p>
        </p:txBody>
      </p:sp>
      <p:cxnSp>
        <p:nvCxnSpPr>
          <p:cNvPr id="16" name="Straight Connector 15">
            <a:extLst>
              <a:ext uri="{FF2B5EF4-FFF2-40B4-BE49-F238E27FC236}">
                <a16:creationId xmlns:a16="http://schemas.microsoft.com/office/drawing/2014/main" id="{27849159-C179-480A-B2A9-F8B02FD70446}"/>
              </a:ext>
            </a:extLst>
          </p:cNvPr>
          <p:cNvCxnSpPr>
            <a:cxnSpLocks/>
            <a:stCxn id="15" idx="2"/>
            <a:endCxn id="14" idx="6"/>
          </p:cNvCxnSpPr>
          <p:nvPr/>
        </p:nvCxnSpPr>
        <p:spPr>
          <a:xfrm flipH="1">
            <a:off x="5234938" y="2862681"/>
            <a:ext cx="3927629" cy="915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01EF55-1D35-49BD-9494-1D93F3668C24}"/>
              </a:ext>
            </a:extLst>
          </p:cNvPr>
          <p:cNvCxnSpPr>
            <a:cxnSpLocks/>
            <a:stCxn id="14" idx="2"/>
            <a:endCxn id="13" idx="6"/>
          </p:cNvCxnSpPr>
          <p:nvPr/>
        </p:nvCxnSpPr>
        <p:spPr>
          <a:xfrm flipH="1" flipV="1">
            <a:off x="895833" y="2439709"/>
            <a:ext cx="3927626" cy="133892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2EB2BA-51CB-49D8-BCF0-4DF08A6592CC}"/>
                  </a:ext>
                </a:extLst>
              </p:cNvPr>
              <p:cNvSpPr txBox="1"/>
              <p:nvPr/>
            </p:nvSpPr>
            <p:spPr>
              <a:xfrm>
                <a:off x="1905126" y="499612"/>
                <a:ext cx="2109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𝐺𝑢𝑚𝑏𝑒𝑙𝑙</m:t>
                      </m:r>
                      <m:d>
                        <m:dPr>
                          <m:ctrlPr>
                            <a:rPr lang="pl-PL" b="0" i="1" smtClean="0">
                              <a:latin typeface="Cambria Math" panose="02040503050406030204" pitchFamily="18" charset="0"/>
                            </a:rPr>
                          </m:ctrlPr>
                        </m:dPr>
                        <m:e>
                          <m:r>
                            <a:rPr lang="pl-PL" b="0" i="1" smtClean="0">
                              <a:latin typeface="Cambria Math" panose="02040503050406030204" pitchFamily="18" charset="0"/>
                            </a:rPr>
                            <m:t>2.05</m:t>
                          </m:r>
                        </m:e>
                      </m:d>
                      <m:r>
                        <a:rPr lang="pl-PL" b="0" i="1" smtClean="0">
                          <a:latin typeface="Cambria Math" panose="02040503050406030204" pitchFamily="18" charset="0"/>
                        </a:rPr>
                        <m:t>, 180</m:t>
                      </m:r>
                      <m:r>
                        <a:rPr lang="pl-PL"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8" name="TextBox 17">
                <a:extLst>
                  <a:ext uri="{FF2B5EF4-FFF2-40B4-BE49-F238E27FC236}">
                    <a16:creationId xmlns:a16="http://schemas.microsoft.com/office/drawing/2014/main" id="{002EB2BA-51CB-49D8-BCF0-4DF08A6592CC}"/>
                  </a:ext>
                </a:extLst>
              </p:cNvPr>
              <p:cNvSpPr txBox="1">
                <a:spLocks noRot="1" noChangeAspect="1" noMove="1" noResize="1" noEditPoints="1" noAdjustHandles="1" noChangeArrowheads="1" noChangeShapeType="1" noTextEdit="1"/>
              </p:cNvSpPr>
              <p:nvPr/>
            </p:nvSpPr>
            <p:spPr>
              <a:xfrm>
                <a:off x="1905126" y="499612"/>
                <a:ext cx="2109680" cy="276999"/>
              </a:xfrm>
              <a:prstGeom prst="rect">
                <a:avLst/>
              </a:prstGeom>
              <a:blipFill>
                <a:blip r:embed="rId8"/>
                <a:stretch>
                  <a:fillRect l="-2023" r="-2023"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AC81902A-12AE-432E-852F-EB166192FC54}"/>
                  </a:ext>
                </a:extLst>
              </p:cNvPr>
              <p:cNvSpPr/>
              <p:nvPr/>
            </p:nvSpPr>
            <p:spPr>
              <a:xfrm>
                <a:off x="940097" y="5990318"/>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13</m:t>
                          </m:r>
                        </m:sub>
                      </m:sSub>
                    </m:oMath>
                  </m:oMathPara>
                </a14:m>
                <a:endParaRPr lang="en-GB" dirty="0">
                  <a:solidFill>
                    <a:srgbClr val="4D3C2F"/>
                  </a:solidFill>
                </a:endParaRPr>
              </a:p>
            </p:txBody>
          </p:sp>
        </mc:Choice>
        <mc:Fallback xmlns="">
          <p:sp>
            <p:nvSpPr>
              <p:cNvPr id="20" name="Oval 19">
                <a:extLst>
                  <a:ext uri="{FF2B5EF4-FFF2-40B4-BE49-F238E27FC236}">
                    <a16:creationId xmlns:a16="http://schemas.microsoft.com/office/drawing/2014/main" id="{AC81902A-12AE-432E-852F-EB166192FC54}"/>
                  </a:ext>
                </a:extLst>
              </p:cNvPr>
              <p:cNvSpPr>
                <a:spLocks noRot="1" noChangeAspect="1" noMove="1" noResize="1" noEditPoints="1" noAdjustHandles="1" noChangeArrowheads="1" noChangeShapeType="1" noTextEdit="1"/>
              </p:cNvSpPr>
              <p:nvPr/>
            </p:nvSpPr>
            <p:spPr>
              <a:xfrm>
                <a:off x="940097" y="5990318"/>
                <a:ext cx="576516" cy="576516"/>
              </a:xfrm>
              <a:prstGeom prst="ellipse">
                <a:avLst/>
              </a:prstGeom>
              <a:blipFill>
                <a:blip r:embed="rId9"/>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EA314EA5-40BB-444A-B025-21754EF1468D}"/>
                  </a:ext>
                </a:extLst>
              </p:cNvPr>
              <p:cNvSpPr/>
              <p:nvPr/>
            </p:nvSpPr>
            <p:spPr>
              <a:xfrm>
                <a:off x="8294678" y="5038865"/>
                <a:ext cx="576516" cy="576516"/>
              </a:xfrm>
              <a:prstGeom prst="ellipse">
                <a:avLst/>
              </a:prstGeom>
              <a:solidFill>
                <a:schemeClr val="bg1"/>
              </a:solidFill>
              <a:ln w="25400" cap="flat" cmpd="sng" algn="ctr">
                <a:solidFill>
                  <a:srgbClr val="4D3C2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dirty="0" smtClean="0">
                              <a:solidFill>
                                <a:srgbClr val="4D3C2F"/>
                              </a:solidFill>
                              <a:latin typeface="Cambria Math" panose="02040503050406030204" pitchFamily="18" charset="0"/>
                            </a:rPr>
                          </m:ctrlPr>
                        </m:sSubPr>
                        <m:e>
                          <m:r>
                            <a:rPr lang="pl-PL" b="0" i="1" dirty="0" smtClean="0">
                              <a:solidFill>
                                <a:srgbClr val="4D3C2F"/>
                              </a:solidFill>
                              <a:latin typeface="Cambria Math" panose="02040503050406030204" pitchFamily="18" charset="0"/>
                            </a:rPr>
                            <m:t>𝑐</m:t>
                          </m:r>
                        </m:e>
                        <m:sub>
                          <m:r>
                            <a:rPr lang="pl-PL" b="0" i="1" dirty="0" smtClean="0">
                              <a:solidFill>
                                <a:srgbClr val="4D3C2F"/>
                              </a:solidFill>
                              <a:latin typeface="Cambria Math" panose="02040503050406030204" pitchFamily="18" charset="0"/>
                            </a:rPr>
                            <m:t>23</m:t>
                          </m:r>
                        </m:sub>
                      </m:sSub>
                    </m:oMath>
                  </m:oMathPara>
                </a14:m>
                <a:endParaRPr lang="en-GB" dirty="0">
                  <a:solidFill>
                    <a:srgbClr val="4D3C2F"/>
                  </a:solidFill>
                </a:endParaRPr>
              </a:p>
            </p:txBody>
          </p:sp>
        </mc:Choice>
        <mc:Fallback xmlns="">
          <p:sp>
            <p:nvSpPr>
              <p:cNvPr id="21" name="Oval 20">
                <a:extLst>
                  <a:ext uri="{FF2B5EF4-FFF2-40B4-BE49-F238E27FC236}">
                    <a16:creationId xmlns:a16="http://schemas.microsoft.com/office/drawing/2014/main" id="{EA314EA5-40BB-444A-B025-21754EF1468D}"/>
                  </a:ext>
                </a:extLst>
              </p:cNvPr>
              <p:cNvSpPr>
                <a:spLocks noRot="1" noChangeAspect="1" noMove="1" noResize="1" noEditPoints="1" noAdjustHandles="1" noChangeArrowheads="1" noChangeShapeType="1" noTextEdit="1"/>
              </p:cNvSpPr>
              <p:nvPr/>
            </p:nvSpPr>
            <p:spPr>
              <a:xfrm>
                <a:off x="8294678" y="5038865"/>
                <a:ext cx="576516" cy="576516"/>
              </a:xfrm>
              <a:prstGeom prst="ellipse">
                <a:avLst/>
              </a:prstGeom>
              <a:blipFill>
                <a:blip r:embed="rId10"/>
                <a:stretch>
                  <a:fillRect/>
                </a:stretch>
              </a:blipFill>
              <a:ln w="25400" cap="flat" cmpd="sng" algn="ctr">
                <a:solidFill>
                  <a:srgbClr val="4D3C2F"/>
                </a:solidFill>
                <a:prstDash val="solid"/>
                <a:round/>
                <a:headEnd type="none" w="med" len="med"/>
                <a:tailEnd type="none" w="med" len="med"/>
              </a:ln>
            </p:spPr>
            <p:txBody>
              <a:bodyPr/>
              <a:lstStyle/>
              <a:p>
                <a:r>
                  <a:rPr lang="en-GB">
                    <a:noFill/>
                  </a:rPr>
                  <a:t> </a:t>
                </a:r>
              </a:p>
            </p:txBody>
          </p:sp>
        </mc:Fallback>
      </mc:AlternateContent>
      <p:cxnSp>
        <p:nvCxnSpPr>
          <p:cNvPr id="22" name="Straight Connector 21">
            <a:extLst>
              <a:ext uri="{FF2B5EF4-FFF2-40B4-BE49-F238E27FC236}">
                <a16:creationId xmlns:a16="http://schemas.microsoft.com/office/drawing/2014/main" id="{31E893C2-9DF1-4EAE-813A-4669BB801304}"/>
              </a:ext>
            </a:extLst>
          </p:cNvPr>
          <p:cNvCxnSpPr>
            <a:cxnSpLocks/>
            <a:stCxn id="21" idx="2"/>
            <a:endCxn id="20" idx="6"/>
          </p:cNvCxnSpPr>
          <p:nvPr/>
        </p:nvCxnSpPr>
        <p:spPr>
          <a:xfrm flipH="1">
            <a:off x="1516613" y="5327123"/>
            <a:ext cx="6778065" cy="9514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71ACF0-8DFB-4CCF-B782-840EF3519A14}"/>
                  </a:ext>
                </a:extLst>
              </p:cNvPr>
              <p:cNvSpPr txBox="1"/>
              <p:nvPr/>
            </p:nvSpPr>
            <p:spPr>
              <a:xfrm>
                <a:off x="6807741" y="1196186"/>
                <a:ext cx="1122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𝐵𝐵</m:t>
                      </m:r>
                      <m:r>
                        <a:rPr lang="pl-PL" b="0" i="1" smtClean="0">
                          <a:latin typeface="Cambria Math" panose="02040503050406030204" pitchFamily="18" charset="0"/>
                        </a:rPr>
                        <m:t>7(2.01)</m:t>
                      </m:r>
                    </m:oMath>
                  </m:oMathPara>
                </a14:m>
                <a:endParaRPr lang="en-GB" dirty="0"/>
              </a:p>
            </p:txBody>
          </p:sp>
        </mc:Choice>
        <mc:Fallback xmlns="">
          <p:sp>
            <p:nvSpPr>
              <p:cNvPr id="35" name="TextBox 34">
                <a:extLst>
                  <a:ext uri="{FF2B5EF4-FFF2-40B4-BE49-F238E27FC236}">
                    <a16:creationId xmlns:a16="http://schemas.microsoft.com/office/drawing/2014/main" id="{9771ACF0-8DFB-4CCF-B782-840EF3519A14}"/>
                  </a:ext>
                </a:extLst>
              </p:cNvPr>
              <p:cNvSpPr txBox="1">
                <a:spLocks noRot="1" noChangeAspect="1" noMove="1" noResize="1" noEditPoints="1" noAdjustHandles="1" noChangeArrowheads="1" noChangeShapeType="1" noTextEdit="1"/>
              </p:cNvSpPr>
              <p:nvPr/>
            </p:nvSpPr>
            <p:spPr>
              <a:xfrm>
                <a:off x="6807741" y="1196186"/>
                <a:ext cx="1122102" cy="276999"/>
              </a:xfrm>
              <a:prstGeom prst="rect">
                <a:avLst/>
              </a:prstGeom>
              <a:blipFill>
                <a:blip r:embed="rId11"/>
                <a:stretch>
                  <a:fillRect l="-4348" r="-7065"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CA36EC5-3240-478C-ABC2-290E8485EDD2}"/>
                  </a:ext>
                </a:extLst>
              </p:cNvPr>
              <p:cNvSpPr txBox="1"/>
              <p:nvPr/>
            </p:nvSpPr>
            <p:spPr>
              <a:xfrm>
                <a:off x="4284517" y="4158397"/>
                <a:ext cx="1507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𝐹𝑟𝑎𝑛𝑘</m:t>
                      </m:r>
                      <m:r>
                        <a:rPr lang="pl-PL" b="0" i="1" smtClean="0">
                          <a:latin typeface="Cambria Math" panose="02040503050406030204" pitchFamily="18" charset="0"/>
                        </a:rPr>
                        <m:t>(−4.45)</m:t>
                      </m:r>
                    </m:oMath>
                  </m:oMathPara>
                </a14:m>
                <a:endParaRPr lang="en-GB" dirty="0"/>
              </a:p>
            </p:txBody>
          </p:sp>
        </mc:Choice>
        <mc:Fallback xmlns="">
          <p:sp>
            <p:nvSpPr>
              <p:cNvPr id="36" name="TextBox 35">
                <a:extLst>
                  <a:ext uri="{FF2B5EF4-FFF2-40B4-BE49-F238E27FC236}">
                    <a16:creationId xmlns:a16="http://schemas.microsoft.com/office/drawing/2014/main" id="{4CA36EC5-3240-478C-ABC2-290E8485EDD2}"/>
                  </a:ext>
                </a:extLst>
              </p:cNvPr>
              <p:cNvSpPr txBox="1">
                <a:spLocks noRot="1" noChangeAspect="1" noMove="1" noResize="1" noEditPoints="1" noAdjustHandles="1" noChangeArrowheads="1" noChangeShapeType="1" noTextEdit="1"/>
              </p:cNvSpPr>
              <p:nvPr/>
            </p:nvSpPr>
            <p:spPr>
              <a:xfrm>
                <a:off x="4284517" y="4158397"/>
                <a:ext cx="1507144" cy="276999"/>
              </a:xfrm>
              <a:prstGeom prst="rect">
                <a:avLst/>
              </a:prstGeom>
              <a:blipFill>
                <a:blip r:embed="rId12"/>
                <a:stretch>
                  <a:fillRect l="-3239" r="-5263" b="-34783"/>
                </a:stretch>
              </a:blipFill>
            </p:spPr>
            <p:txBody>
              <a:bodyPr/>
              <a:lstStyle/>
              <a:p>
                <a:r>
                  <a:rPr lang="en-GB">
                    <a:noFill/>
                  </a:rPr>
                  <a:t> </a:t>
                </a:r>
              </a:p>
            </p:txBody>
          </p:sp>
        </mc:Fallback>
      </mc:AlternateContent>
      <p:sp>
        <p:nvSpPr>
          <p:cNvPr id="37" name="TextBox 36">
            <a:extLst>
              <a:ext uri="{FF2B5EF4-FFF2-40B4-BE49-F238E27FC236}">
                <a16:creationId xmlns:a16="http://schemas.microsoft.com/office/drawing/2014/main" id="{3D81BDCA-52B0-4CD9-A64C-2684E7DCD1BD}"/>
              </a:ext>
            </a:extLst>
          </p:cNvPr>
          <p:cNvSpPr txBox="1">
            <a:spLocks/>
          </p:cNvSpPr>
          <p:nvPr/>
        </p:nvSpPr>
        <p:spPr>
          <a:xfrm>
            <a:off x="471863" y="2656941"/>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br>
              <a:rPr lang="pl-PL" dirty="0"/>
            </a:br>
            <a:r>
              <a:rPr lang="pl-PL" dirty="0" err="1"/>
              <a:t>Oil</a:t>
            </a:r>
            <a:endParaRPr lang="en-US" dirty="0"/>
          </a:p>
        </p:txBody>
      </p:sp>
      <p:sp>
        <p:nvSpPr>
          <p:cNvPr id="38" name="TextBox 37">
            <a:extLst>
              <a:ext uri="{FF2B5EF4-FFF2-40B4-BE49-F238E27FC236}">
                <a16:creationId xmlns:a16="http://schemas.microsoft.com/office/drawing/2014/main" id="{171BCB8C-727F-4EDC-A5DF-A40DD0788266}"/>
              </a:ext>
            </a:extLst>
          </p:cNvPr>
          <p:cNvSpPr txBox="1">
            <a:spLocks/>
          </p:cNvSpPr>
          <p:nvPr/>
        </p:nvSpPr>
        <p:spPr>
          <a:xfrm>
            <a:off x="4769513" y="3320655"/>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endParaRPr lang="en-US" dirty="0"/>
          </a:p>
        </p:txBody>
      </p:sp>
      <p:sp>
        <p:nvSpPr>
          <p:cNvPr id="39" name="TextBox 38">
            <a:extLst>
              <a:ext uri="{FF2B5EF4-FFF2-40B4-BE49-F238E27FC236}">
                <a16:creationId xmlns:a16="http://schemas.microsoft.com/office/drawing/2014/main" id="{7EF5762F-B072-4F86-8FDA-1503E1C8BF97}"/>
              </a:ext>
            </a:extLst>
          </p:cNvPr>
          <p:cNvSpPr txBox="1">
            <a:spLocks/>
          </p:cNvSpPr>
          <p:nvPr/>
        </p:nvSpPr>
        <p:spPr>
          <a:xfrm>
            <a:off x="9162565" y="3118860"/>
            <a:ext cx="662006" cy="569786"/>
          </a:xfrm>
          <a:prstGeom prst="rect">
            <a:avLst/>
          </a:prstGeom>
        </p:spPr>
        <p:txBody>
          <a:bodyPr vert="horz" lIns="0" tIns="0" rIns="0" bIns="0" rtlCol="0">
            <a:noAutofit/>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dirty="0" err="1"/>
              <a:t>Soybean</a:t>
            </a:r>
            <a:br>
              <a:rPr lang="pl-PL" dirty="0"/>
            </a:br>
            <a:r>
              <a:rPr lang="pl-PL" dirty="0" err="1"/>
              <a:t>Meal</a:t>
            </a:r>
            <a:endParaRPr lang="en-US" dirty="0"/>
          </a:p>
        </p:txBody>
      </p:sp>
    </p:spTree>
    <p:extLst>
      <p:ext uri="{BB962C8B-B14F-4D97-AF65-F5344CB8AC3E}">
        <p14:creationId xmlns:p14="http://schemas.microsoft.com/office/powerpoint/2010/main" val="3794774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pic>
        <p:nvPicPr>
          <p:cNvPr id="4" name="Graphic 3">
            <a:extLst>
              <a:ext uri="{FF2B5EF4-FFF2-40B4-BE49-F238E27FC236}">
                <a16:creationId xmlns:a16="http://schemas.microsoft.com/office/drawing/2014/main" id="{04355547-2F54-42E0-9874-8FD0B9D738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0333" y="1264286"/>
            <a:ext cx="5830981" cy="5830981"/>
          </a:xfrm>
          <a:prstGeom prst="rect">
            <a:avLst/>
          </a:prstGeom>
        </p:spPr>
      </p:pic>
      <p:sp>
        <p:nvSpPr>
          <p:cNvPr id="5" name="Text Placeholder 3">
            <a:extLst>
              <a:ext uri="{FF2B5EF4-FFF2-40B4-BE49-F238E27FC236}">
                <a16:creationId xmlns:a16="http://schemas.microsoft.com/office/drawing/2014/main" id="{EC454301-507A-4DCD-8673-6C6C6278C9EC}"/>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Pełna symulacja</a:t>
            </a:r>
          </a:p>
        </p:txBody>
      </p:sp>
    </p:spTree>
    <p:extLst>
      <p:ext uri="{BB962C8B-B14F-4D97-AF65-F5344CB8AC3E}">
        <p14:creationId xmlns:p14="http://schemas.microsoft.com/office/powerpoint/2010/main" val="1688693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pl-PL" dirty="0"/>
              <a:t>Wycena opcji na </a:t>
            </a:r>
            <a:r>
              <a:rPr lang="pl-PL" dirty="0" err="1"/>
              <a:t>crush</a:t>
            </a:r>
            <a:r>
              <a:rPr lang="pl-PL" dirty="0"/>
              <a:t> </a:t>
            </a:r>
            <a:r>
              <a:rPr lang="pl-PL" dirty="0" err="1"/>
              <a:t>spread</a:t>
            </a:r>
            <a:endParaRPr lang="en-GB" dirty="0"/>
          </a:p>
        </p:txBody>
      </p:sp>
      <p:sp>
        <p:nvSpPr>
          <p:cNvPr id="4" name="Text Placeholder 3">
            <a:extLst>
              <a:ext uri="{FF2B5EF4-FFF2-40B4-BE49-F238E27FC236}">
                <a16:creationId xmlns:a16="http://schemas.microsoft.com/office/drawing/2014/main" id="{70C02A40-2DB6-4401-B090-07F86412077E}"/>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marL="0" indent="0">
              <a:buNone/>
            </a:pPr>
            <a:r>
              <a:rPr lang="pl-PL" sz="1800" dirty="0"/>
              <a:t>Wysymulowany rozkład </a:t>
            </a:r>
            <a:r>
              <a:rPr lang="pl-PL" sz="1800" dirty="0" err="1"/>
              <a:t>spreadu</a:t>
            </a:r>
            <a:endParaRPr lang="pl-PL" sz="1800" dirty="0"/>
          </a:p>
        </p:txBody>
      </p:sp>
      <p:graphicFrame>
        <p:nvGraphicFramePr>
          <p:cNvPr id="6" name="Table 6" descr="{&quot;Ott&quot;:{&quot;BandedRow&quot;:{&quot;Item&quot;:{&quot;BackgroundColor&quot;:{&quot;Key&quot;:&quot;BandedRow&quot;}},&quot;Type&quot;:&quot;BandFirst&quot;},&quot;FitRowHeightPp&quot;:true,&quot;ZeroMarginsWord&quot;:true,&quot;BackgroundColor&quot;:{&quot;Key&quot;:&quot;Background&quot;}},&quot;Ccs&quot;:{&quot;Text&quot;:&quot;Black&quot;,&quot;Background&quot;:&quot;Transparent&quot;,&quot;Lines&quot;:&quot;Black&quot;,&quot;RedText&quot;:&quot;230, 0, 0&quot;,&quot;BandedRow&quot;:&quot;176, 176, 176&quot;},&quot;Cop&quot;:{&quot;FirstRow&quot;:true,&quot;FirstRowCount&quot;:1,&quot;LastRow&quot;:false,&quot;FirstColumn&quot;:true,&quot;LastColumn&quot;:false,&quot;BandedRows&quot;:false,&quot;BandedColumns&quot;:false}}">
            <a:extLst>
              <a:ext uri="{FF2B5EF4-FFF2-40B4-BE49-F238E27FC236}">
                <a16:creationId xmlns:a16="http://schemas.microsoft.com/office/drawing/2014/main" id="{39B90751-5428-4DB8-9F1C-C965239D92B7}"/>
              </a:ext>
            </a:extLst>
          </p:cNvPr>
          <p:cNvGraphicFramePr>
            <a:graphicFrameLocks noGrp="1"/>
          </p:cNvGraphicFramePr>
          <p:nvPr>
            <p:extLst>
              <p:ext uri="{D42A27DB-BD31-4B8C-83A1-F6EECF244321}">
                <p14:modId xmlns:p14="http://schemas.microsoft.com/office/powerpoint/2010/main" val="4123978453"/>
              </p:ext>
            </p:extLst>
          </p:nvPr>
        </p:nvGraphicFramePr>
        <p:xfrm>
          <a:off x="2185791" y="5203535"/>
          <a:ext cx="5686817" cy="1798320"/>
        </p:xfrm>
        <a:graphic>
          <a:graphicData uri="http://schemas.openxmlformats.org/drawingml/2006/table">
            <a:tbl>
              <a:tblPr firstRow="1" bandRow="1">
                <a:tableStyleId>{C083E6E3-FA7D-4D7B-A595-EF9225AFEA82}</a:tableStyleId>
              </a:tblPr>
              <a:tblGrid>
                <a:gridCol w="2123162">
                  <a:extLst>
                    <a:ext uri="{9D8B030D-6E8A-4147-A177-3AD203B41FA5}">
                      <a16:colId xmlns:a16="http://schemas.microsoft.com/office/drawing/2014/main" val="3467753597"/>
                    </a:ext>
                  </a:extLst>
                </a:gridCol>
                <a:gridCol w="1421705">
                  <a:extLst>
                    <a:ext uri="{9D8B030D-6E8A-4147-A177-3AD203B41FA5}">
                      <a16:colId xmlns:a16="http://schemas.microsoft.com/office/drawing/2014/main" val="3762003855"/>
                    </a:ext>
                  </a:extLst>
                </a:gridCol>
                <a:gridCol w="2141950">
                  <a:extLst>
                    <a:ext uri="{9D8B030D-6E8A-4147-A177-3AD203B41FA5}">
                      <a16:colId xmlns:a16="http://schemas.microsoft.com/office/drawing/2014/main" val="3560546565"/>
                    </a:ext>
                  </a:extLst>
                </a:gridCol>
              </a:tblGrid>
              <a:tr h="0">
                <a:tc>
                  <a:txBody>
                    <a:bodyPr/>
                    <a:lstStyle/>
                    <a:p>
                      <a:pPr marL="0" algn="l" defTabSz="1005505" rtl="0" eaLnBrk="1" latinLnBrk="0" hangingPunct="1"/>
                      <a:r>
                        <a:rPr lang="pl-PL" sz="2000" b="0" kern="1200" dirty="0">
                          <a:solidFill>
                            <a:schemeClr val="tx1"/>
                          </a:solidFill>
                        </a:rPr>
                        <a:t>Instrument</a:t>
                      </a:r>
                      <a:endParaRPr lang="en-GB" sz="2000" b="0" kern="1200" dirty="0">
                        <a:solidFill>
                          <a:schemeClr val="tx1"/>
                        </a:solidFill>
                        <a:latin typeface="+mn-lt"/>
                        <a:ea typeface="+mn-ea"/>
                        <a:cs typeface="+mn-cs"/>
                      </a:endParaRPr>
                    </a:p>
                  </a:txBody>
                  <a:tcPr/>
                </a:tc>
                <a:tc>
                  <a:txBody>
                    <a:bodyPr/>
                    <a:lstStyle/>
                    <a:p>
                      <a:pPr marL="0" algn="l" defTabSz="1005505" rtl="0" eaLnBrk="1" latinLnBrk="0" hangingPunct="1"/>
                      <a:r>
                        <a:rPr lang="pl-PL" sz="2000" b="0" kern="1200" dirty="0">
                          <a:solidFill>
                            <a:schemeClr val="tx1"/>
                          </a:solidFill>
                        </a:rPr>
                        <a:t>Cena</a:t>
                      </a:r>
                      <a:endParaRPr lang="en-GB" sz="2000" b="0" kern="1200" dirty="0">
                        <a:solidFill>
                          <a:schemeClr val="tx1"/>
                        </a:solidFill>
                        <a:latin typeface="+mn-lt"/>
                        <a:ea typeface="+mn-ea"/>
                        <a:cs typeface="+mn-cs"/>
                      </a:endParaRPr>
                    </a:p>
                  </a:txBody>
                  <a:tcPr/>
                </a:tc>
                <a:tc>
                  <a:txBody>
                    <a:bodyPr/>
                    <a:lstStyle/>
                    <a:p>
                      <a:pPr marL="0" algn="l" defTabSz="1005505" rtl="0" eaLnBrk="1" latinLnBrk="0" hangingPunct="1"/>
                      <a:r>
                        <a:rPr lang="pl-PL" sz="2000" b="0" kern="1200" dirty="0" err="1">
                          <a:solidFill>
                            <a:schemeClr val="tx1"/>
                          </a:solidFill>
                        </a:rPr>
                        <a:t>Std</a:t>
                      </a:r>
                      <a:r>
                        <a:rPr lang="pl-PL" sz="2000" b="0" kern="1200" dirty="0">
                          <a:solidFill>
                            <a:schemeClr val="tx1"/>
                          </a:solidFill>
                        </a:rPr>
                        <a:t>. </a:t>
                      </a:r>
                      <a:r>
                        <a:rPr lang="pl-PL" sz="2000" b="0" kern="1200" dirty="0" err="1">
                          <a:solidFill>
                            <a:schemeClr val="tx1"/>
                          </a:solidFill>
                        </a:rPr>
                        <a:t>Err</a:t>
                      </a:r>
                      <a:r>
                        <a:rPr lang="pl-PL" sz="2000" b="0" kern="1200" dirty="0">
                          <a:solidFill>
                            <a:schemeClr val="tx1"/>
                          </a:solidFill>
                        </a:rPr>
                        <a:t>.</a:t>
                      </a:r>
                      <a:endParaRPr lang="en-GB" sz="2000" b="0" kern="1200" dirty="0">
                        <a:solidFill>
                          <a:schemeClr val="tx1"/>
                        </a:solidFill>
                        <a:latin typeface="+mn-lt"/>
                        <a:ea typeface="+mn-ea"/>
                        <a:cs typeface="+mn-cs"/>
                      </a:endParaRPr>
                    </a:p>
                  </a:txBody>
                  <a:tcPr/>
                </a:tc>
                <a:extLst>
                  <a:ext uri="{0D108BD9-81ED-4DB2-BD59-A6C34878D82A}">
                    <a16:rowId xmlns:a16="http://schemas.microsoft.com/office/drawing/2014/main" val="2326844507"/>
                  </a:ext>
                </a:extLst>
              </a:tr>
              <a:tr h="0">
                <a:tc>
                  <a:txBody>
                    <a:bodyPr/>
                    <a:lstStyle/>
                    <a:p>
                      <a:r>
                        <a:rPr lang="pl-PL" dirty="0"/>
                        <a:t>Call </a:t>
                      </a:r>
                      <a:r>
                        <a:rPr lang="pl-PL" dirty="0" err="1"/>
                        <a:t>option</a:t>
                      </a:r>
                      <a:br>
                        <a:rPr lang="pl-PL" dirty="0"/>
                      </a:br>
                      <a:r>
                        <a:rPr lang="pl-PL" dirty="0"/>
                        <a:t>K = 1.5, T = </a:t>
                      </a:r>
                      <a:r>
                        <a:rPr lang="en-GB" dirty="0"/>
                        <a:t>1</a:t>
                      </a:r>
                      <a:r>
                        <a:rPr lang="pl-PL" dirty="0"/>
                        <a:t>Y</a:t>
                      </a:r>
                      <a:endParaRPr lang="en-GB" dirty="0"/>
                    </a:p>
                  </a:txBody>
                  <a:tcPr/>
                </a:tc>
                <a:tc>
                  <a:txBody>
                    <a:bodyPr/>
                    <a:lstStyle/>
                    <a:p>
                      <a:r>
                        <a:rPr lang="pl-PL" dirty="0"/>
                        <a:t>0.427</a:t>
                      </a:r>
                      <a:endParaRPr lang="en-GB" dirty="0"/>
                    </a:p>
                  </a:txBody>
                  <a:tcPr/>
                </a:tc>
                <a:tc>
                  <a:txBody>
                    <a:bodyPr/>
                    <a:lstStyle/>
                    <a:p>
                      <a:r>
                        <a:rPr lang="pl-PL" dirty="0"/>
                        <a:t>0.014</a:t>
                      </a:r>
                      <a:endParaRPr lang="en-GB" dirty="0"/>
                    </a:p>
                  </a:txBody>
                  <a:tcPr/>
                </a:tc>
                <a:extLst>
                  <a:ext uri="{0D108BD9-81ED-4DB2-BD59-A6C34878D82A}">
                    <a16:rowId xmlns:a16="http://schemas.microsoft.com/office/drawing/2014/main" val="3624959344"/>
                  </a:ext>
                </a:extLst>
              </a:tr>
              <a:tr h="0">
                <a:tc>
                  <a:txBody>
                    <a:bodyPr/>
                    <a:lstStyle/>
                    <a:p>
                      <a:r>
                        <a:rPr lang="pl-PL" dirty="0" err="1"/>
                        <a:t>Put</a:t>
                      </a:r>
                      <a:r>
                        <a:rPr lang="pl-PL" dirty="0"/>
                        <a:t> </a:t>
                      </a:r>
                      <a:r>
                        <a:rPr lang="pl-PL" dirty="0" err="1"/>
                        <a:t>option</a:t>
                      </a:r>
                      <a:br>
                        <a:rPr lang="pl-PL" dirty="0"/>
                      </a:br>
                      <a:r>
                        <a:rPr lang="pl-PL" dirty="0"/>
                        <a:t>K = 1.5, T = </a:t>
                      </a:r>
                      <a:r>
                        <a:rPr lang="en-GB" dirty="0"/>
                        <a:t>1</a:t>
                      </a:r>
                      <a:r>
                        <a:rPr lang="pl-PL" dirty="0"/>
                        <a:t>Y</a:t>
                      </a:r>
                      <a:endParaRPr lang="en-GB" dirty="0"/>
                    </a:p>
                  </a:txBody>
                  <a:tcPr/>
                </a:tc>
                <a:tc>
                  <a:txBody>
                    <a:bodyPr/>
                    <a:lstStyle/>
                    <a:p>
                      <a:r>
                        <a:rPr lang="pl-PL" dirty="0"/>
                        <a:t>0.899</a:t>
                      </a:r>
                      <a:endParaRPr lang="en-GB" dirty="0"/>
                    </a:p>
                  </a:txBody>
                  <a:tcPr/>
                </a:tc>
                <a:tc>
                  <a:txBody>
                    <a:bodyPr/>
                    <a:lstStyle/>
                    <a:p>
                      <a:r>
                        <a:rPr lang="pl-PL" dirty="0"/>
                        <a:t>0.0097</a:t>
                      </a:r>
                      <a:endParaRPr lang="en-GB" dirty="0"/>
                    </a:p>
                  </a:txBody>
                  <a:tcPr/>
                </a:tc>
                <a:extLst>
                  <a:ext uri="{0D108BD9-81ED-4DB2-BD59-A6C34878D82A}">
                    <a16:rowId xmlns:a16="http://schemas.microsoft.com/office/drawing/2014/main" val="267960196"/>
                  </a:ext>
                </a:extLst>
              </a:tr>
            </a:tbl>
          </a:graphicData>
        </a:graphic>
      </p:graphicFrame>
      <p:pic>
        <p:nvPicPr>
          <p:cNvPr id="1086" name="Picture 1085">
            <a:extLst>
              <a:ext uri="{FF2B5EF4-FFF2-40B4-BE49-F238E27FC236}">
                <a16:creationId xmlns:a16="http://schemas.microsoft.com/office/drawing/2014/main" id="{B0398E34-0AE5-48B6-B57F-ACF9B4974920}"/>
              </a:ext>
            </a:extLst>
          </p:cNvPr>
          <p:cNvPicPr>
            <a:picLocks noChangeAspect="1"/>
          </p:cNvPicPr>
          <p:nvPr/>
        </p:nvPicPr>
        <p:blipFill>
          <a:blip r:embed="rId2"/>
          <a:stretch>
            <a:fillRect/>
          </a:stretch>
        </p:blipFill>
        <p:spPr>
          <a:xfrm>
            <a:off x="338136" y="1707053"/>
            <a:ext cx="9382125" cy="3190875"/>
          </a:xfrm>
          <a:prstGeom prst="rect">
            <a:avLst/>
          </a:prstGeom>
        </p:spPr>
      </p:pic>
    </p:spTree>
    <p:extLst>
      <p:ext uri="{BB962C8B-B14F-4D97-AF65-F5344CB8AC3E}">
        <p14:creationId xmlns:p14="http://schemas.microsoft.com/office/powerpoint/2010/main" val="87764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5C03-D3F1-4318-B872-3291F98C6AF7}"/>
              </a:ext>
            </a:extLst>
          </p:cNvPr>
          <p:cNvSpPr>
            <a:spLocks noGrp="1"/>
          </p:cNvSpPr>
          <p:nvPr>
            <p:ph type="title"/>
          </p:nvPr>
        </p:nvSpPr>
        <p:spPr>
          <a:xfrm>
            <a:off x="420624" y="3"/>
            <a:ext cx="9191689" cy="941832"/>
          </a:xfrm>
        </p:spPr>
        <p:txBody>
          <a:bodyPr anchor="b">
            <a:normAutofit/>
          </a:bodyPr>
          <a:lstStyle/>
          <a:p>
            <a:r>
              <a:rPr lang="en-GB" dirty="0"/>
              <a:t>References</a:t>
            </a:r>
          </a:p>
        </p:txBody>
      </p:sp>
      <p:sp>
        <p:nvSpPr>
          <p:cNvPr id="4" name="Text Placeholder 3">
            <a:extLst>
              <a:ext uri="{FF2B5EF4-FFF2-40B4-BE49-F238E27FC236}">
                <a16:creationId xmlns:a16="http://schemas.microsoft.com/office/drawing/2014/main" id="{70C02A40-2DB6-4401-B090-07F86412077E}"/>
              </a:ext>
            </a:extLst>
          </p:cNvPr>
          <p:cNvSpPr txBox="1">
            <a:spLocks/>
          </p:cNvSpPr>
          <p:nvPr/>
        </p:nvSpPr>
        <p:spPr>
          <a:xfrm>
            <a:off x="422274" y="1127126"/>
            <a:ext cx="9190039" cy="274320"/>
          </a:xfrm>
          <a:prstGeom prst="rect">
            <a:avLst/>
          </a:prstGeom>
        </p:spPr>
        <p:txBody>
          <a:bodyPr/>
          <a:lstStyle>
            <a:lvl1pPr marL="182880" marR="0" indent="-182880" algn="l" defTabSz="1005505" rtl="0" eaLnBrk="1" fontAlgn="auto" latinLnBrk="0" hangingPunct="1">
              <a:lnSpc>
                <a:spcPct val="100000"/>
              </a:lnSpc>
              <a:spcBef>
                <a:spcPts val="600"/>
              </a:spcBef>
              <a:spcAft>
                <a:spcPts val="0"/>
              </a:spcAft>
              <a:buClr>
                <a:schemeClr val="tx1"/>
              </a:buClr>
              <a:buSzPct val="75000"/>
              <a:buFont typeface="Wingdings 2" panose="05020102010507070707" pitchFamily="18" charset="2"/>
              <a:buChar char=""/>
              <a:tabLst/>
              <a:defRPr lang="en-US" sz="1100" b="0" kern="0" baseline="0" dirty="0" smtClean="0">
                <a:solidFill>
                  <a:schemeClr val="tx1"/>
                </a:solidFill>
                <a:latin typeface="+mn-lt"/>
                <a:ea typeface="+mn-ea"/>
                <a:cs typeface="+mn-cs"/>
              </a:defRPr>
            </a:lvl1pPr>
            <a:lvl2pPr marL="374400"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2pPr>
            <a:lvl3pPr marL="566928" marR="0" indent="-182880" algn="l" defTabSz="1005505"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lang="en-US" sz="1100" kern="0" baseline="0" dirty="0" smtClean="0">
                <a:solidFill>
                  <a:schemeClr val="tx1"/>
                </a:solidFill>
                <a:latin typeface="+mn-lt"/>
                <a:ea typeface="+mn-ea"/>
                <a:cs typeface="+mn-cs"/>
              </a:defRPr>
            </a:lvl3pPr>
            <a:lvl4pPr marL="758952"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4pPr>
            <a:lvl5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chemeClr val="tx1"/>
                </a:solidFill>
                <a:latin typeface="+mn-lt"/>
                <a:ea typeface="+mn-ea"/>
                <a:cs typeface="+mn-cs"/>
              </a:defRPr>
            </a:lvl5pPr>
            <a:lvl6pPr marL="950976" marR="0" indent="-182563"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0" kern="0" baseline="0" dirty="0" smtClean="0">
                <a:solidFill>
                  <a:schemeClr val="tx1"/>
                </a:solidFill>
                <a:latin typeface="+mn-lt"/>
                <a:ea typeface="+mn-ea"/>
                <a:cs typeface="+mn-cs"/>
              </a:defRPr>
            </a:lvl6pPr>
            <a:lvl7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b="1" kern="0" baseline="0" dirty="0" smtClean="0">
                <a:solidFill>
                  <a:schemeClr val="tx1"/>
                </a:solidFill>
                <a:latin typeface="+mn-lt"/>
                <a:ea typeface="+mn-ea"/>
                <a:cs typeface="+mn-cs"/>
              </a:defRPr>
            </a:lvl7pPr>
            <a:lvl8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464749"/>
                </a:solidFill>
                <a:latin typeface="+mn-lt"/>
                <a:ea typeface="+mn-ea"/>
                <a:cs typeface="+mn-cs"/>
              </a:defRPr>
            </a:lvl8pPr>
            <a:lvl9pPr marL="0" marR="0" indent="0" algn="l" defTabSz="1005505"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lang="en-US" sz="1100" kern="0" baseline="0" dirty="0" smtClean="0">
                <a:solidFill>
                  <a:srgbClr val="A43725"/>
                </a:solidFill>
                <a:latin typeface="+mn-lt"/>
                <a:ea typeface="+mn-ea"/>
                <a:cs typeface="+mn-cs"/>
              </a:defRPr>
            </a:lvl9pPr>
          </a:lstStyle>
          <a:p>
            <a:pPr>
              <a:lnSpc>
                <a:spcPct val="150000"/>
              </a:lnSpc>
              <a:buClr>
                <a:srgbClr val="C00000"/>
              </a:buClr>
            </a:pPr>
            <a:r>
              <a:rPr lang="en-GB" sz="1800" dirty="0" err="1"/>
              <a:t>Analyzing</a:t>
            </a:r>
            <a:r>
              <a:rPr lang="en-GB" sz="1800" dirty="0"/>
              <a:t> Dependent Data with Vine Copulas – C. </a:t>
            </a:r>
            <a:r>
              <a:rPr lang="en-GB" sz="1800" dirty="0" err="1"/>
              <a:t>Czado</a:t>
            </a:r>
            <a:r>
              <a:rPr lang="en-GB" sz="1800" dirty="0"/>
              <a:t> (2019)</a:t>
            </a:r>
          </a:p>
          <a:p>
            <a:pPr>
              <a:lnSpc>
                <a:spcPct val="150000"/>
              </a:lnSpc>
              <a:buClr>
                <a:srgbClr val="C00000"/>
              </a:buClr>
            </a:pPr>
            <a:r>
              <a:rPr lang="en-GB" sz="1800" dirty="0"/>
              <a:t>Pricing and Hedging Spread Options – Rene Carmona, Valdo </a:t>
            </a:r>
            <a:r>
              <a:rPr lang="en-GB" sz="1800" dirty="0" err="1"/>
              <a:t>Durrleman</a:t>
            </a:r>
            <a:r>
              <a:rPr lang="en-GB" sz="1800" dirty="0"/>
              <a:t> (2003)</a:t>
            </a:r>
          </a:p>
          <a:p>
            <a:pPr>
              <a:lnSpc>
                <a:spcPct val="150000"/>
              </a:lnSpc>
              <a:buClr>
                <a:srgbClr val="C00000"/>
              </a:buClr>
            </a:pPr>
            <a:r>
              <a:rPr lang="en-GB" sz="1800" dirty="0"/>
              <a:t>Dependence </a:t>
            </a:r>
            <a:r>
              <a:rPr lang="en-GB" sz="1800" dirty="0" err="1"/>
              <a:t>Modeling</a:t>
            </a:r>
            <a:r>
              <a:rPr lang="en-GB" sz="1800" dirty="0"/>
              <a:t> – Dorota </a:t>
            </a:r>
            <a:r>
              <a:rPr lang="en-GB" sz="1800" dirty="0" err="1"/>
              <a:t>Kurowicka</a:t>
            </a:r>
            <a:r>
              <a:rPr lang="en-GB" sz="1800"/>
              <a:t>, Harry </a:t>
            </a:r>
            <a:r>
              <a:rPr lang="en-GB" sz="1800" dirty="0"/>
              <a:t>Joe (2011)</a:t>
            </a:r>
          </a:p>
          <a:p>
            <a:pPr>
              <a:lnSpc>
                <a:spcPct val="150000"/>
              </a:lnSpc>
              <a:buClr>
                <a:srgbClr val="C00000"/>
              </a:buClr>
            </a:pPr>
            <a:r>
              <a:rPr lang="en-GB" sz="1800" dirty="0"/>
              <a:t>Copula Methods in Finance – Umberto Cherubini, Elisa Luciano (2004)</a:t>
            </a:r>
          </a:p>
          <a:p>
            <a:pPr marL="0" indent="0">
              <a:buNone/>
            </a:pPr>
            <a:endParaRPr lang="pl-PL" sz="1800" dirty="0"/>
          </a:p>
        </p:txBody>
      </p:sp>
    </p:spTree>
    <p:extLst>
      <p:ext uri="{BB962C8B-B14F-4D97-AF65-F5344CB8AC3E}">
        <p14:creationId xmlns:p14="http://schemas.microsoft.com/office/powerpoint/2010/main" val="627518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C36CC8-113F-453B-A665-E819B8C420D2}"/>
              </a:ext>
            </a:extLst>
          </p:cNvPr>
          <p:cNvGraphicFramePr>
            <a:graphicFrameLocks noChangeAspect="1"/>
          </p:cNvGraphicFramePr>
          <p:nvPr>
            <p:custDataLst>
              <p:tags r:id="rId2"/>
            </p:custDataLst>
            <p:extLst>
              <p:ext uri="{D42A27DB-BD31-4B8C-83A1-F6EECF244321}">
                <p14:modId xmlns:p14="http://schemas.microsoft.com/office/powerpoint/2010/main" val="617929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69" name="think-cell Slide" r:id="rId5" imgW="286" imgH="286" progId="TCLayout.ActiveDocument.1">
                  <p:embed/>
                </p:oleObj>
              </mc:Choice>
              <mc:Fallback>
                <p:oleObj name="think-cell Slide" r:id="rId5" imgW="286" imgH="286" progId="TCLayout.ActiveDocument.1">
                  <p:embed/>
                  <p:pic>
                    <p:nvPicPr>
                      <p:cNvPr id="6" name="Object 5" hidden="1">
                        <a:extLst>
                          <a:ext uri="{FF2B5EF4-FFF2-40B4-BE49-F238E27FC236}">
                            <a16:creationId xmlns:a16="http://schemas.microsoft.com/office/drawing/2014/main" id="{08C36CC8-113F-453B-A665-E819B8C420D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0C20FA4-FF3E-4C2A-9D1D-488DCE1B28E6}"/>
              </a:ext>
            </a:extLst>
          </p:cNvPr>
          <p:cNvSpPr>
            <a:spLocks/>
          </p:cNvSpPr>
          <p:nvPr>
            <p:custDataLst>
              <p:tags r:id="rId3"/>
            </p:custDataLst>
          </p:nvPr>
        </p:nvSpPr>
        <p:spPr>
          <a:xfrm>
            <a:off x="0" y="0"/>
            <a:ext cx="158750" cy="158750"/>
          </a:xfrm>
          <a:prstGeom prst="rect">
            <a:avLst/>
          </a:prstGeom>
          <a:noFill/>
          <a:ln w="19050">
            <a:solidFill>
              <a:srgbClr val="7B7D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dirty="0">
              <a:solidFill>
                <a:schemeClr val="tx1"/>
              </a:solidFill>
              <a:latin typeface="Frutiger 45 Light" panose="020B0603020202020204" pitchFamily="34" charset="0"/>
              <a:ea typeface="Arial Unicode MS" panose="020B0604020202020204" pitchFamily="34" charset="-128"/>
              <a:cs typeface="+mj-cs"/>
              <a:sym typeface="Frutiger 45 Light" panose="020B0603020202020204" pitchFamily="34" charset="0"/>
            </a:endParaRPr>
          </a:p>
        </p:txBody>
      </p:sp>
      <p:sp>
        <p:nvSpPr>
          <p:cNvPr id="2" name="Title 1">
            <a:extLst>
              <a:ext uri="{FF2B5EF4-FFF2-40B4-BE49-F238E27FC236}">
                <a16:creationId xmlns:a16="http://schemas.microsoft.com/office/drawing/2014/main" id="{2C82054E-EF03-424E-947F-210DF5FF2508}"/>
              </a:ext>
            </a:extLst>
          </p:cNvPr>
          <p:cNvSpPr>
            <a:spLocks noGrp="1"/>
          </p:cNvSpPr>
          <p:nvPr>
            <p:ph type="title"/>
          </p:nvPr>
        </p:nvSpPr>
        <p:spPr/>
        <p:txBody>
          <a:bodyPr/>
          <a:lstStyle/>
          <a:p>
            <a:r>
              <a:rPr lang="en-US"/>
              <a:t>Thank you</a:t>
            </a:r>
            <a:endParaRPr lang="en-US" dirty="0"/>
          </a:p>
        </p:txBody>
      </p:sp>
      <p:sp>
        <p:nvSpPr>
          <p:cNvPr id="5" name="Title 1">
            <a:extLst>
              <a:ext uri="{FF2B5EF4-FFF2-40B4-BE49-F238E27FC236}">
                <a16:creationId xmlns:a16="http://schemas.microsoft.com/office/drawing/2014/main" id="{9195D80D-4956-4D84-8323-83CDC657AA59}"/>
              </a:ext>
            </a:extLst>
          </p:cNvPr>
          <p:cNvSpPr txBox="1">
            <a:spLocks/>
          </p:cNvSpPr>
          <p:nvPr/>
        </p:nvSpPr>
        <p:spPr>
          <a:xfrm>
            <a:off x="422274" y="3009851"/>
            <a:ext cx="9215439" cy="1084312"/>
          </a:xfrm>
          <a:prstGeom prst="rect">
            <a:avLst/>
          </a:prstGeom>
        </p:spPr>
        <p:txBody>
          <a:bodyPr/>
          <a:lstStyle>
            <a:lvl1pPr algn="l" defTabSz="1005505" rtl="0" eaLnBrk="1" latinLnBrk="0" hangingPunct="1">
              <a:lnSpc>
                <a:spcPct val="95000"/>
              </a:lnSpc>
              <a:spcBef>
                <a:spcPct val="0"/>
              </a:spcBef>
              <a:buNone/>
              <a:defRPr lang="en-US" sz="2800" b="0" kern="1200" baseline="0" dirty="0">
                <a:solidFill>
                  <a:schemeClr val="tx1"/>
                </a:solidFill>
                <a:latin typeface="+mn-lt"/>
                <a:ea typeface="Arial Unicode MS" pitchFamily="34" charset="-128"/>
                <a:cs typeface="+mj-cs"/>
              </a:defRPr>
            </a:lvl1pPr>
          </a:lstStyle>
          <a:p>
            <a:pPr algn="ctr" fontAlgn="auto">
              <a:spcAft>
                <a:spcPts val="0"/>
              </a:spcAft>
            </a:pPr>
            <a:r>
              <a:rPr lang="en-US" sz="7200" dirty="0"/>
              <a:t>Questions?</a:t>
            </a:r>
          </a:p>
        </p:txBody>
      </p:sp>
    </p:spTree>
    <p:extLst>
      <p:ext uri="{BB962C8B-B14F-4D97-AF65-F5344CB8AC3E}">
        <p14:creationId xmlns:p14="http://schemas.microsoft.com/office/powerpoint/2010/main" val="33769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AF1-60E0-49CD-BE4D-437CD76B902F}"/>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3" name="Text Placeholder 2">
            <a:extLst>
              <a:ext uri="{FF2B5EF4-FFF2-40B4-BE49-F238E27FC236}">
                <a16:creationId xmlns:a16="http://schemas.microsoft.com/office/drawing/2014/main" id="{EE5ADAFF-F836-FE60-6662-B235B4619264}"/>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Problem przetwarzania soi</a:t>
            </a:r>
            <a:endParaRPr lang="en-US" dirty="0"/>
          </a:p>
        </p:txBody>
      </p:sp>
      <p:pic>
        <p:nvPicPr>
          <p:cNvPr id="7" name="Picture 6">
            <a:extLst>
              <a:ext uri="{FF2B5EF4-FFF2-40B4-BE49-F238E27FC236}">
                <a16:creationId xmlns:a16="http://schemas.microsoft.com/office/drawing/2014/main" id="{8B45BC21-8B2F-4A8B-B451-9BD90262F147}"/>
              </a:ext>
            </a:extLst>
          </p:cNvPr>
          <p:cNvPicPr>
            <a:picLocks noChangeAspect="1"/>
          </p:cNvPicPr>
          <p:nvPr>
            <p:custDataLst>
              <p:tags r:id="rId1"/>
            </p:custDataLst>
          </p:nvPr>
        </p:nvPicPr>
        <p:blipFill rotWithShape="1">
          <a:blip r:embed="rId3" cstate="print">
            <a:extLst>
              <a:ext uri="{28A0092B-C50C-407E-A947-70E740481C1C}">
                <a14:useLocalDpi xmlns:a14="http://schemas.microsoft.com/office/drawing/2010/main" val="0"/>
              </a:ext>
            </a:extLst>
          </a:blip>
          <a:srcRect r="-1" b="-1"/>
          <a:stretch/>
        </p:blipFill>
        <p:spPr>
          <a:xfrm>
            <a:off x="420623" y="1858964"/>
            <a:ext cx="9191690" cy="4214811"/>
          </a:xfrm>
          <a:prstGeom prst="rect">
            <a:avLst/>
          </a:prstGeom>
          <a:noFill/>
        </p:spPr>
      </p:pic>
    </p:spTree>
    <p:extLst>
      <p:ext uri="{BB962C8B-B14F-4D97-AF65-F5344CB8AC3E}">
        <p14:creationId xmlns:p14="http://schemas.microsoft.com/office/powerpoint/2010/main" val="397194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AF1-60E0-49CD-BE4D-437CD76B902F}"/>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3" name="Text Placeholder 2">
            <a:extLst>
              <a:ext uri="{FF2B5EF4-FFF2-40B4-BE49-F238E27FC236}">
                <a16:creationId xmlns:a16="http://schemas.microsoft.com/office/drawing/2014/main" id="{EE5ADAFF-F836-FE60-6662-B235B4619264}"/>
              </a:ext>
            </a:extLst>
          </p:cNvPr>
          <p:cNvSpPr>
            <a:spLocks noGrp="1"/>
          </p:cNvSpPr>
          <p:nvPr>
            <p:ph type="body" sz="quarter" idx="13"/>
          </p:nvPr>
        </p:nvSpPr>
        <p:spPr>
          <a:xfrm>
            <a:off x="421200" y="1145913"/>
            <a:ext cx="9191113" cy="274320"/>
          </a:xfrm>
        </p:spPr>
        <p:txBody>
          <a:bodyPr>
            <a:normAutofit/>
          </a:bodyPr>
          <a:lstStyle/>
          <a:p>
            <a:pPr>
              <a:spcAft>
                <a:spcPts val="600"/>
              </a:spcAft>
            </a:pPr>
            <a:r>
              <a:rPr lang="pl-PL" dirty="0"/>
              <a:t>Problem przetwarzania soi</a:t>
            </a:r>
            <a:endParaRPr lang="en-US" dirty="0"/>
          </a:p>
        </p:txBody>
      </p:sp>
      <p:pic>
        <p:nvPicPr>
          <p:cNvPr id="21506" name="Picture 2">
            <a:extLst>
              <a:ext uri="{FF2B5EF4-FFF2-40B4-BE49-F238E27FC236}">
                <a16:creationId xmlns:a16="http://schemas.microsoft.com/office/drawing/2014/main" id="{9CAC1A5D-4FF9-41D1-9CC3-4C287CB4C3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
          <a:stretch/>
        </p:blipFill>
        <p:spPr bwMode="auto">
          <a:xfrm>
            <a:off x="420623" y="1624311"/>
            <a:ext cx="9191690" cy="5131940"/>
          </a:xfrm>
          <a:prstGeom prst="rect">
            <a:avLst/>
          </a:prstGeom>
          <a:solidFill>
            <a:srgbClr val="FFFFFF"/>
          </a:solidFill>
        </p:spPr>
      </p:pic>
    </p:spTree>
    <p:extLst>
      <p:ext uri="{BB962C8B-B14F-4D97-AF65-F5344CB8AC3E}">
        <p14:creationId xmlns:p14="http://schemas.microsoft.com/office/powerpoint/2010/main" val="236617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E0BF-45CB-49FC-9A15-6B212752A36F}"/>
              </a:ext>
            </a:extLst>
          </p:cNvPr>
          <p:cNvSpPr>
            <a:spLocks noGrp="1"/>
          </p:cNvSpPr>
          <p:nvPr>
            <p:ph type="title"/>
          </p:nvPr>
        </p:nvSpPr>
        <p:spPr/>
        <p:txBody>
          <a:bodyPr/>
          <a:lstStyle/>
          <a:p>
            <a:r>
              <a:rPr lang="pl-PL" dirty="0" err="1"/>
              <a:t>Spread</a:t>
            </a:r>
            <a:r>
              <a:rPr lang="pl-PL" dirty="0"/>
              <a:t> w roli aktywa</a:t>
            </a:r>
            <a:endParaRPr lang="en-GB" dirty="0"/>
          </a:p>
        </p:txBody>
      </p:sp>
      <p:sp>
        <p:nvSpPr>
          <p:cNvPr id="3" name="Text Placeholder 2">
            <a:extLst>
              <a:ext uri="{FF2B5EF4-FFF2-40B4-BE49-F238E27FC236}">
                <a16:creationId xmlns:a16="http://schemas.microsoft.com/office/drawing/2014/main" id="{94021824-D6C3-4CB1-B703-ADAD82B127C2}"/>
              </a:ext>
            </a:extLst>
          </p:cNvPr>
          <p:cNvSpPr>
            <a:spLocks noGrp="1"/>
          </p:cNvSpPr>
          <p:nvPr>
            <p:ph type="body" sz="quarter" idx="13"/>
          </p:nvPr>
        </p:nvSpPr>
        <p:spPr/>
        <p:txBody>
          <a:bodyPr/>
          <a:lstStyle/>
          <a:p>
            <a:r>
              <a:rPr lang="pl-PL" dirty="0"/>
              <a:t>Problem przetwarzania soi</a:t>
            </a:r>
            <a:endParaRPr lang="en-GB" dirty="0"/>
          </a:p>
        </p:txBody>
      </p:sp>
      <p:pic>
        <p:nvPicPr>
          <p:cNvPr id="19" name="Graphic 18" descr="Production with solid fill">
            <a:extLst>
              <a:ext uri="{FF2B5EF4-FFF2-40B4-BE49-F238E27FC236}">
                <a16:creationId xmlns:a16="http://schemas.microsoft.com/office/drawing/2014/main" id="{A0AB3283-6695-46F7-8567-4A86E76A00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3874" y="697242"/>
            <a:ext cx="3281819" cy="3281819"/>
          </a:xfrm>
          <a:prstGeom prst="rect">
            <a:avLst/>
          </a:prstGeom>
        </p:spPr>
      </p:pic>
      <p:sp>
        <p:nvSpPr>
          <p:cNvPr id="41" name="TextBox 40">
            <a:extLst>
              <a:ext uri="{FF2B5EF4-FFF2-40B4-BE49-F238E27FC236}">
                <a16:creationId xmlns:a16="http://schemas.microsoft.com/office/drawing/2014/main" id="{CCC30122-5D24-406F-A2E1-B061880B22F8}"/>
              </a:ext>
            </a:extLst>
          </p:cNvPr>
          <p:cNvSpPr txBox="1"/>
          <p:nvPr/>
        </p:nvSpPr>
        <p:spPr>
          <a:xfrm>
            <a:off x="5367619" y="3643970"/>
            <a:ext cx="1271704" cy="335091"/>
          </a:xfrm>
          <a:prstGeom prst="rect">
            <a:avLst/>
          </a:prstGeom>
          <a:noFill/>
        </p:spPr>
        <p:txBody>
          <a:bodyPr wrap="square" lIns="0" tIns="0" rIns="0" bIns="0" rtlCol="0">
            <a:noAutofit/>
          </a:bodyPr>
          <a:lstStyle/>
          <a:p>
            <a:r>
              <a:rPr lang="pl-PL" dirty="0">
                <a:latin typeface="+mn-lt"/>
              </a:rPr>
              <a:t>Przetwórca</a:t>
            </a:r>
            <a:endParaRPr lang="en-GB" dirty="0">
              <a:latin typeface="+mn-lt"/>
            </a:endParaRPr>
          </a:p>
        </p:txBody>
      </p:sp>
      <p:sp>
        <p:nvSpPr>
          <p:cNvPr id="42" name="TextBox 41">
            <a:extLst>
              <a:ext uri="{FF2B5EF4-FFF2-40B4-BE49-F238E27FC236}">
                <a16:creationId xmlns:a16="http://schemas.microsoft.com/office/drawing/2014/main" id="{1E12FFDA-6FA2-45CB-9121-B8D92278DBB7}"/>
              </a:ext>
            </a:extLst>
          </p:cNvPr>
          <p:cNvSpPr txBox="1"/>
          <p:nvPr/>
        </p:nvSpPr>
        <p:spPr>
          <a:xfrm>
            <a:off x="5943681" y="5544568"/>
            <a:ext cx="2739427" cy="619084"/>
          </a:xfrm>
          <a:prstGeom prst="rect">
            <a:avLst/>
          </a:prstGeom>
          <a:noFill/>
        </p:spPr>
        <p:txBody>
          <a:bodyPr wrap="square" lIns="0" tIns="0" rIns="0" bIns="0" rtlCol="0">
            <a:noAutofit/>
          </a:bodyPr>
          <a:lstStyle/>
          <a:p>
            <a:r>
              <a:rPr lang="pl-PL" dirty="0">
                <a:latin typeface="+mn-lt"/>
              </a:rPr>
              <a:t>Olej sojowy</a:t>
            </a:r>
            <a:br>
              <a:rPr lang="pl-PL" dirty="0">
                <a:latin typeface="+mn-lt"/>
              </a:rPr>
            </a:br>
            <a:r>
              <a:rPr lang="pl-PL" dirty="0">
                <a:latin typeface="+mn-lt"/>
              </a:rPr>
              <a:t>(produkt)</a:t>
            </a:r>
          </a:p>
        </p:txBody>
      </p:sp>
      <p:pic>
        <p:nvPicPr>
          <p:cNvPr id="21" name="Graphic 20" descr="Money with solid fill">
            <a:extLst>
              <a:ext uri="{FF2B5EF4-FFF2-40B4-BE49-F238E27FC236}">
                <a16:creationId xmlns:a16="http://schemas.microsoft.com/office/drawing/2014/main" id="{59ECEF77-795C-4FC8-98DD-1775916A89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9160" y="2765844"/>
            <a:ext cx="631717" cy="631717"/>
          </a:xfrm>
          <a:prstGeom prst="rect">
            <a:avLst/>
          </a:prstGeom>
        </p:spPr>
      </p:pic>
      <p:pic>
        <p:nvPicPr>
          <p:cNvPr id="38" name="Graphic 37" descr="Money with solid fill">
            <a:extLst>
              <a:ext uri="{FF2B5EF4-FFF2-40B4-BE49-F238E27FC236}">
                <a16:creationId xmlns:a16="http://schemas.microsoft.com/office/drawing/2014/main" id="{FFFDC38E-5009-45ED-A354-846141F503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4147" y="4156951"/>
            <a:ext cx="631717" cy="631717"/>
          </a:xfrm>
          <a:prstGeom prst="rect">
            <a:avLst/>
          </a:prstGeom>
        </p:spPr>
      </p:pic>
      <p:cxnSp>
        <p:nvCxnSpPr>
          <p:cNvPr id="51" name="Straight Arrow Connector 50">
            <a:extLst>
              <a:ext uri="{FF2B5EF4-FFF2-40B4-BE49-F238E27FC236}">
                <a16:creationId xmlns:a16="http://schemas.microsoft.com/office/drawing/2014/main" id="{A6B24E70-EDAC-414E-B76E-9E2607F5ADB7}"/>
              </a:ext>
            </a:extLst>
          </p:cNvPr>
          <p:cNvCxnSpPr/>
          <p:nvPr/>
        </p:nvCxnSpPr>
        <p:spPr>
          <a:xfrm flipH="1">
            <a:off x="3034115" y="3244242"/>
            <a:ext cx="1367766" cy="624011"/>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AE4A3377-421D-4684-8176-311C9ADE9FC0}"/>
              </a:ext>
            </a:extLst>
          </p:cNvPr>
          <p:cNvCxnSpPr>
            <a:cxnSpLocks/>
          </p:cNvCxnSpPr>
          <p:nvPr/>
        </p:nvCxnSpPr>
        <p:spPr>
          <a:xfrm flipV="1">
            <a:off x="6468469" y="3771900"/>
            <a:ext cx="762440" cy="1560457"/>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5" name="Graphic 4" descr="Crops outline">
            <a:extLst>
              <a:ext uri="{FF2B5EF4-FFF2-40B4-BE49-F238E27FC236}">
                <a16:creationId xmlns:a16="http://schemas.microsoft.com/office/drawing/2014/main" id="{6CD61D72-42B3-441E-8184-7C3176DE8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149" y="3927572"/>
            <a:ext cx="1043508" cy="1043508"/>
          </a:xfrm>
          <a:prstGeom prst="rect">
            <a:avLst/>
          </a:prstGeom>
        </p:spPr>
      </p:pic>
      <p:pic>
        <p:nvPicPr>
          <p:cNvPr id="8" name="Graphic 7" descr="Farm scene with solid fill">
            <a:extLst>
              <a:ext uri="{FF2B5EF4-FFF2-40B4-BE49-F238E27FC236}">
                <a16:creationId xmlns:a16="http://schemas.microsoft.com/office/drawing/2014/main" id="{931BC939-8E1C-4E60-AA20-520180916A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4657" y="3727141"/>
            <a:ext cx="1765858" cy="1765858"/>
          </a:xfrm>
          <a:prstGeom prst="rect">
            <a:avLst/>
          </a:prstGeom>
        </p:spPr>
      </p:pic>
      <p:pic>
        <p:nvPicPr>
          <p:cNvPr id="32" name="Graphic 31" descr="Crops outline">
            <a:extLst>
              <a:ext uri="{FF2B5EF4-FFF2-40B4-BE49-F238E27FC236}">
                <a16:creationId xmlns:a16="http://schemas.microsoft.com/office/drawing/2014/main" id="{D3F35B43-E3AA-4325-ADAD-7121D371D9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333" y="5005626"/>
            <a:ext cx="1043508" cy="1043508"/>
          </a:xfrm>
          <a:prstGeom prst="rect">
            <a:avLst/>
          </a:prstGeom>
        </p:spPr>
      </p:pic>
      <p:pic>
        <p:nvPicPr>
          <p:cNvPr id="33" name="Graphic 32" descr="Crops outline">
            <a:extLst>
              <a:ext uri="{FF2B5EF4-FFF2-40B4-BE49-F238E27FC236}">
                <a16:creationId xmlns:a16="http://schemas.microsoft.com/office/drawing/2014/main" id="{3EE34220-FA1D-445F-A701-7D07145955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9595" y="5332356"/>
            <a:ext cx="1043508" cy="1043508"/>
          </a:xfrm>
          <a:prstGeom prst="rect">
            <a:avLst/>
          </a:prstGeom>
        </p:spPr>
      </p:pic>
      <p:sp>
        <p:nvSpPr>
          <p:cNvPr id="34" name="TextBox 33">
            <a:extLst>
              <a:ext uri="{FF2B5EF4-FFF2-40B4-BE49-F238E27FC236}">
                <a16:creationId xmlns:a16="http://schemas.microsoft.com/office/drawing/2014/main" id="{73AB0B5C-D0CD-4CA6-9213-86B646A0BD92}"/>
              </a:ext>
            </a:extLst>
          </p:cNvPr>
          <p:cNvSpPr txBox="1"/>
          <p:nvPr/>
        </p:nvSpPr>
        <p:spPr>
          <a:xfrm>
            <a:off x="1989447" y="6273923"/>
            <a:ext cx="1110674" cy="619084"/>
          </a:xfrm>
          <a:prstGeom prst="rect">
            <a:avLst/>
          </a:prstGeom>
          <a:noFill/>
        </p:spPr>
        <p:txBody>
          <a:bodyPr wrap="square" lIns="0" tIns="0" rIns="0" bIns="0" rtlCol="0">
            <a:noAutofit/>
          </a:bodyPr>
          <a:lstStyle/>
          <a:p>
            <a:r>
              <a:rPr lang="pl-PL" dirty="0">
                <a:latin typeface="+mn-lt"/>
              </a:rPr>
              <a:t>Ziarna soi</a:t>
            </a:r>
            <a:br>
              <a:rPr lang="pl-PL" dirty="0">
                <a:latin typeface="+mn-lt"/>
              </a:rPr>
            </a:br>
            <a:r>
              <a:rPr lang="pl-PL" dirty="0">
                <a:latin typeface="+mn-lt"/>
              </a:rPr>
              <a:t>(surowiec)</a:t>
            </a:r>
          </a:p>
        </p:txBody>
      </p:sp>
      <p:pic>
        <p:nvPicPr>
          <p:cNvPr id="13" name="Graphic 12" descr="Silo with solid fill">
            <a:extLst>
              <a:ext uri="{FF2B5EF4-FFF2-40B4-BE49-F238E27FC236}">
                <a16:creationId xmlns:a16="http://schemas.microsoft.com/office/drawing/2014/main" id="{385E50B0-22F9-41E4-BE1B-C8A3AF405A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96369" y="4253073"/>
            <a:ext cx="1092748" cy="1092748"/>
          </a:xfrm>
          <a:prstGeom prst="rect">
            <a:avLst/>
          </a:prstGeom>
        </p:spPr>
      </p:pic>
      <p:pic>
        <p:nvPicPr>
          <p:cNvPr id="18" name="Graphic 17" descr="Water Bottle with solid fill">
            <a:extLst>
              <a:ext uri="{FF2B5EF4-FFF2-40B4-BE49-F238E27FC236}">
                <a16:creationId xmlns:a16="http://schemas.microsoft.com/office/drawing/2014/main" id="{970FAEA8-8BEB-45AD-9CCD-0BB4FA94F3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7612" y="6275234"/>
            <a:ext cx="631717" cy="631717"/>
          </a:xfrm>
          <a:prstGeom prst="rect">
            <a:avLst/>
          </a:prstGeom>
        </p:spPr>
      </p:pic>
      <p:sp>
        <p:nvSpPr>
          <p:cNvPr id="43" name="TextBox 42">
            <a:extLst>
              <a:ext uri="{FF2B5EF4-FFF2-40B4-BE49-F238E27FC236}">
                <a16:creationId xmlns:a16="http://schemas.microsoft.com/office/drawing/2014/main" id="{6AC1B5E5-598E-4A8F-BF77-65E1C9E4DBE7}"/>
              </a:ext>
            </a:extLst>
          </p:cNvPr>
          <p:cNvSpPr txBox="1"/>
          <p:nvPr/>
        </p:nvSpPr>
        <p:spPr>
          <a:xfrm>
            <a:off x="7935302" y="5538321"/>
            <a:ext cx="2739427" cy="619084"/>
          </a:xfrm>
          <a:prstGeom prst="rect">
            <a:avLst/>
          </a:prstGeom>
          <a:noFill/>
        </p:spPr>
        <p:txBody>
          <a:bodyPr wrap="square" lIns="0" tIns="0" rIns="0" bIns="0" rtlCol="0">
            <a:noAutofit/>
          </a:bodyPr>
          <a:lstStyle/>
          <a:p>
            <a:r>
              <a:rPr lang="pl-PL" dirty="0">
                <a:latin typeface="+mn-lt"/>
              </a:rPr>
              <a:t>Śruta sojowa.</a:t>
            </a:r>
            <a:br>
              <a:rPr lang="pl-PL" dirty="0">
                <a:latin typeface="+mn-lt"/>
              </a:rPr>
            </a:br>
            <a:r>
              <a:rPr lang="pl-PL" dirty="0">
                <a:latin typeface="+mn-lt"/>
              </a:rPr>
              <a:t>(produkt)</a:t>
            </a:r>
          </a:p>
        </p:txBody>
      </p:sp>
      <p:pic>
        <p:nvPicPr>
          <p:cNvPr id="46" name="Graphic 45" descr="Money with solid fill">
            <a:extLst>
              <a:ext uri="{FF2B5EF4-FFF2-40B4-BE49-F238E27FC236}">
                <a16:creationId xmlns:a16="http://schemas.microsoft.com/office/drawing/2014/main" id="{D5A1CEEB-D80C-4781-A1BF-5405FF923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9986" y="4473294"/>
            <a:ext cx="631717" cy="631717"/>
          </a:xfrm>
          <a:prstGeom prst="rect">
            <a:avLst/>
          </a:prstGeom>
        </p:spPr>
      </p:pic>
      <p:cxnSp>
        <p:nvCxnSpPr>
          <p:cNvPr id="50" name="Straight Arrow Connector 49">
            <a:extLst>
              <a:ext uri="{FF2B5EF4-FFF2-40B4-BE49-F238E27FC236}">
                <a16:creationId xmlns:a16="http://schemas.microsoft.com/office/drawing/2014/main" id="{63F5628A-42C7-47AC-9FF9-F53EB0E004AB}"/>
              </a:ext>
            </a:extLst>
          </p:cNvPr>
          <p:cNvCxnSpPr>
            <a:cxnSpLocks/>
          </p:cNvCxnSpPr>
          <p:nvPr/>
        </p:nvCxnSpPr>
        <p:spPr>
          <a:xfrm flipH="1" flipV="1">
            <a:off x="7437122" y="3771901"/>
            <a:ext cx="911892" cy="1537763"/>
          </a:xfrm>
          <a:prstGeom prst="straightConnector1">
            <a:avLst/>
          </a:prstGeom>
          <a:ln w="19050" cap="flat" cmpd="sng" algn="ctr">
            <a:solidFill>
              <a:schemeClr val="dk1">
                <a:lumMod val="10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8" name="Graphic 27" descr="Pig with solid fill">
            <a:extLst>
              <a:ext uri="{FF2B5EF4-FFF2-40B4-BE49-F238E27FC236}">
                <a16:creationId xmlns:a16="http://schemas.microsoft.com/office/drawing/2014/main" id="{F54553DA-9B96-485C-A67B-144822FBBF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06661" y="6126265"/>
            <a:ext cx="914400" cy="914400"/>
          </a:xfrm>
          <a:prstGeom prst="rect">
            <a:avLst/>
          </a:prstGeom>
        </p:spPr>
      </p:pic>
      <p:pic>
        <p:nvPicPr>
          <p:cNvPr id="30" name="Graphic 29" descr="Cow with solid fill">
            <a:extLst>
              <a:ext uri="{FF2B5EF4-FFF2-40B4-BE49-F238E27FC236}">
                <a16:creationId xmlns:a16="http://schemas.microsoft.com/office/drawing/2014/main" id="{5F728B52-2777-46CC-A0C1-C4F911646B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906820" y="6105675"/>
            <a:ext cx="914400" cy="914400"/>
          </a:xfrm>
          <a:prstGeom prst="rect">
            <a:avLst/>
          </a:prstGeom>
        </p:spPr>
      </p:pic>
      <p:pic>
        <p:nvPicPr>
          <p:cNvPr id="37" name="Graphic 36" descr="Bowl with solid fill">
            <a:extLst>
              <a:ext uri="{FF2B5EF4-FFF2-40B4-BE49-F238E27FC236}">
                <a16:creationId xmlns:a16="http://schemas.microsoft.com/office/drawing/2014/main" id="{74A99F17-994A-4E4A-B586-993BB743C3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68615" y="6510266"/>
            <a:ext cx="458663" cy="458663"/>
          </a:xfrm>
          <a:prstGeom prst="rect">
            <a:avLst/>
          </a:prstGeom>
        </p:spPr>
      </p:pic>
      <p:pic>
        <p:nvPicPr>
          <p:cNvPr id="59" name="Graphic 58" descr="Water Bottle with solid fill">
            <a:extLst>
              <a:ext uri="{FF2B5EF4-FFF2-40B4-BE49-F238E27FC236}">
                <a16:creationId xmlns:a16="http://schemas.microsoft.com/office/drawing/2014/main" id="{23432280-02B0-4AD3-BA1D-A593F53A67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93210" y="6208894"/>
            <a:ext cx="631717" cy="631717"/>
          </a:xfrm>
          <a:prstGeom prst="rect">
            <a:avLst/>
          </a:prstGeom>
        </p:spPr>
      </p:pic>
      <p:pic>
        <p:nvPicPr>
          <p:cNvPr id="60" name="Graphic 59" descr="Water Bottle with solid fill">
            <a:extLst>
              <a:ext uri="{FF2B5EF4-FFF2-40B4-BE49-F238E27FC236}">
                <a16:creationId xmlns:a16="http://schemas.microsoft.com/office/drawing/2014/main" id="{F5F8D6D4-E50D-476E-8107-853D10C1A2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73371" y="6391679"/>
            <a:ext cx="631717" cy="631717"/>
          </a:xfrm>
          <a:prstGeom prst="rect">
            <a:avLst/>
          </a:prstGeom>
        </p:spPr>
      </p:pic>
      <p:pic>
        <p:nvPicPr>
          <p:cNvPr id="61" name="Graphic 60" descr="Bowl with solid fill">
            <a:extLst>
              <a:ext uri="{FF2B5EF4-FFF2-40B4-BE49-F238E27FC236}">
                <a16:creationId xmlns:a16="http://schemas.microsoft.com/office/drawing/2014/main" id="{F9CB9557-9B69-41F7-AB69-64FB4FACA9B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17773" y="4254857"/>
            <a:ext cx="458663" cy="458663"/>
          </a:xfrm>
          <a:prstGeom prst="rect">
            <a:avLst/>
          </a:prstGeom>
        </p:spPr>
      </p:pic>
      <p:pic>
        <p:nvPicPr>
          <p:cNvPr id="62" name="Graphic 61" descr="Water Bottle with solid fill">
            <a:extLst>
              <a:ext uri="{FF2B5EF4-FFF2-40B4-BE49-F238E27FC236}">
                <a16:creationId xmlns:a16="http://schemas.microsoft.com/office/drawing/2014/main" id="{C9FFC4C9-D3C9-4D92-AD7B-9C9D2E00ED7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19258" y="4811289"/>
            <a:ext cx="631717" cy="631717"/>
          </a:xfrm>
          <a:prstGeom prst="rect">
            <a:avLst/>
          </a:prstGeom>
        </p:spPr>
      </p:pic>
      <p:pic>
        <p:nvPicPr>
          <p:cNvPr id="64" name="Graphic 63" descr="Arrow Down outline">
            <a:extLst>
              <a:ext uri="{FF2B5EF4-FFF2-40B4-BE49-F238E27FC236}">
                <a16:creationId xmlns:a16="http://schemas.microsoft.com/office/drawing/2014/main" id="{2C6DC071-0D69-402D-B633-2C13E64939D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3032703" y="2910543"/>
            <a:ext cx="421442" cy="426136"/>
          </a:xfrm>
          <a:prstGeom prst="rect">
            <a:avLst/>
          </a:prstGeom>
        </p:spPr>
      </p:pic>
      <p:pic>
        <p:nvPicPr>
          <p:cNvPr id="71" name="Graphic 70" descr="Arrow Down outline">
            <a:extLst>
              <a:ext uri="{FF2B5EF4-FFF2-40B4-BE49-F238E27FC236}">
                <a16:creationId xmlns:a16="http://schemas.microsoft.com/office/drawing/2014/main" id="{D503AABB-C2C3-4944-9764-00E547D4889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6980322" y="5005626"/>
            <a:ext cx="421442" cy="426136"/>
          </a:xfrm>
          <a:prstGeom prst="rect">
            <a:avLst/>
          </a:prstGeom>
        </p:spPr>
      </p:pic>
      <p:pic>
        <p:nvPicPr>
          <p:cNvPr id="72" name="Graphic 71" descr="Arrow Down outline">
            <a:extLst>
              <a:ext uri="{FF2B5EF4-FFF2-40B4-BE49-F238E27FC236}">
                <a16:creationId xmlns:a16="http://schemas.microsoft.com/office/drawing/2014/main" id="{0DBF9CAC-BF3A-40E4-AB43-3037ED78D18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047378" y="4243613"/>
            <a:ext cx="421442" cy="426136"/>
          </a:xfrm>
          <a:prstGeom prst="rect">
            <a:avLst/>
          </a:prstGeom>
        </p:spPr>
      </p:pic>
      <p:pic>
        <p:nvPicPr>
          <p:cNvPr id="73" name="Graphic 72" descr="Arrow Up outline">
            <a:extLst>
              <a:ext uri="{FF2B5EF4-FFF2-40B4-BE49-F238E27FC236}">
                <a16:creationId xmlns:a16="http://schemas.microsoft.com/office/drawing/2014/main" id="{8C547399-ED9D-49CB-9A28-563FF911F6B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4271324" y="3689895"/>
            <a:ext cx="421442" cy="421442"/>
          </a:xfrm>
          <a:prstGeom prst="rect">
            <a:avLst/>
          </a:prstGeom>
        </p:spPr>
      </p:pic>
      <p:pic>
        <p:nvPicPr>
          <p:cNvPr id="74" name="Graphic 73" descr="Arrow Up outline">
            <a:extLst>
              <a:ext uri="{FF2B5EF4-FFF2-40B4-BE49-F238E27FC236}">
                <a16:creationId xmlns:a16="http://schemas.microsoft.com/office/drawing/2014/main" id="{A283BA62-B52E-48A3-9AB6-B14571580ED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5707323" y="4292078"/>
            <a:ext cx="421442" cy="421442"/>
          </a:xfrm>
          <a:prstGeom prst="rect">
            <a:avLst/>
          </a:prstGeom>
        </p:spPr>
      </p:pic>
      <p:pic>
        <p:nvPicPr>
          <p:cNvPr id="75" name="Graphic 74" descr="Arrow Up outline">
            <a:extLst>
              <a:ext uri="{FF2B5EF4-FFF2-40B4-BE49-F238E27FC236}">
                <a16:creationId xmlns:a16="http://schemas.microsoft.com/office/drawing/2014/main" id="{5F2D7394-F81E-4047-BC08-F4F3CEE1CC9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8829519" y="4607277"/>
            <a:ext cx="421442" cy="421442"/>
          </a:xfrm>
          <a:prstGeom prst="rect">
            <a:avLst/>
          </a:prstGeom>
        </p:spPr>
      </p:pic>
      <p:pic>
        <p:nvPicPr>
          <p:cNvPr id="6" name="Graphic 5" descr="Seeds with solid fill">
            <a:extLst>
              <a:ext uri="{FF2B5EF4-FFF2-40B4-BE49-F238E27FC236}">
                <a16:creationId xmlns:a16="http://schemas.microsoft.com/office/drawing/2014/main" id="{175CDDB5-BC82-4A46-BD61-C41F95DA904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42626" y="3417904"/>
            <a:ext cx="914400" cy="914400"/>
          </a:xfrm>
          <a:prstGeom prst="rect">
            <a:avLst/>
          </a:prstGeom>
        </p:spPr>
      </p:pic>
    </p:spTree>
    <p:extLst>
      <p:ext uri="{BB962C8B-B14F-4D97-AF65-F5344CB8AC3E}">
        <p14:creationId xmlns:p14="http://schemas.microsoft.com/office/powerpoint/2010/main" val="2462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4"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08DF-70CE-4043-8D52-8A24F1D70182}"/>
              </a:ext>
            </a:extLst>
          </p:cNvPr>
          <p:cNvSpPr>
            <a:spLocks noGrp="1"/>
          </p:cNvSpPr>
          <p:nvPr>
            <p:ph type="title"/>
          </p:nvPr>
        </p:nvSpPr>
        <p:spPr>
          <a:xfrm>
            <a:off x="420624" y="3"/>
            <a:ext cx="9191689" cy="941832"/>
          </a:xfrm>
        </p:spPr>
        <p:txBody>
          <a:bodyPr anchor="b">
            <a:normAutofit/>
          </a:bodyPr>
          <a:lstStyle/>
          <a:p>
            <a:r>
              <a:rPr lang="pl-PL" dirty="0" err="1"/>
              <a:t>Spread</a:t>
            </a:r>
            <a:r>
              <a:rPr lang="pl-PL" dirty="0"/>
              <a:t> w roli aktywa</a:t>
            </a:r>
            <a:endParaRPr lang="en-GB" dirty="0"/>
          </a:p>
        </p:txBody>
      </p:sp>
      <p:sp>
        <p:nvSpPr>
          <p:cNvPr id="16" name="Text Placeholder 3">
            <a:extLst>
              <a:ext uri="{FF2B5EF4-FFF2-40B4-BE49-F238E27FC236}">
                <a16:creationId xmlns:a16="http://schemas.microsoft.com/office/drawing/2014/main" id="{9BC0D012-C12B-BEC7-1BC8-CE31AC908708}"/>
              </a:ext>
            </a:extLst>
          </p:cNvPr>
          <p:cNvSpPr>
            <a:spLocks noGrp="1"/>
          </p:cNvSpPr>
          <p:nvPr>
            <p:ph type="body" idx="16"/>
          </p:nvPr>
        </p:nvSpPr>
        <p:spPr>
          <a:xfrm>
            <a:off x="2656799" y="1858963"/>
            <a:ext cx="6955513" cy="356400"/>
          </a:xfrm>
        </p:spPr>
        <p:txBody>
          <a:bodyPr/>
          <a:lstStyle/>
          <a:p>
            <a:r>
              <a:rPr lang="pl-PL" sz="1400" dirty="0"/>
              <a:t>Dwa źródła ryzyka rynkowego</a:t>
            </a:r>
            <a:endParaRPr lang="en-US" sz="1400" dirty="0"/>
          </a:p>
        </p:txBody>
      </p:sp>
      <p:sp>
        <p:nvSpPr>
          <p:cNvPr id="18" name="Text Placeholder 5">
            <a:extLst>
              <a:ext uri="{FF2B5EF4-FFF2-40B4-BE49-F238E27FC236}">
                <a16:creationId xmlns:a16="http://schemas.microsoft.com/office/drawing/2014/main" id="{A8A10A8A-B871-C448-EF94-874F21185374}"/>
              </a:ext>
            </a:extLst>
          </p:cNvPr>
          <p:cNvSpPr>
            <a:spLocks noGrp="1"/>
          </p:cNvSpPr>
          <p:nvPr>
            <p:ph type="body" sz="quarter" idx="47"/>
          </p:nvPr>
        </p:nvSpPr>
        <p:spPr>
          <a:xfrm>
            <a:off x="2656799" y="6084000"/>
            <a:ext cx="6955200" cy="122400"/>
          </a:xfrm>
        </p:spPr>
        <p:txBody>
          <a:bodyPr/>
          <a:lstStyle/>
          <a:p>
            <a:r>
              <a:rPr lang="pl-PL" dirty="0"/>
              <a:t>Source: Opracowanie własne</a:t>
            </a:r>
            <a:endParaRPr lang="en-US" dirty="0"/>
          </a:p>
        </p:txBody>
      </p:sp>
      <p:graphicFrame>
        <p:nvGraphicFramePr>
          <p:cNvPr id="9" name="Content Placeholder 8" descr="{&quot;ChartDesign&quot;:{&quot;General&quot;:{&quot;FontBold&quot;:null,&quot;FontName&quot;:null,&quot;FontNameFarEast&quot;:null,&quot;FontNameComplexScript&quot;:null,&quot;FontSize&quot;:null,&quot;FontSizePp&quot;:null,&quot;FontColorRef&quot;:null},&quot;Gridlines&quot;:null,&quot;Axis&quot;:null,&quot;ChartTitle&quot;:{&quot;ChartTitlePosition&quot;:&quot;Undefined&quot;,&quot;FontBold&quot;:null,&quot;FontName&quot;:null,&quot;FontNameFarEast&quot;:null,&quot;FontNameComplexScript&quot;:null,&quot;FontSize&quot;:null,&quot;FontSizePp&quot;:null,&quot;FontColorRef&quot;:null},&quot;Legend&quot;:{&quot;Position&quot;:null,&quot;FontBold&quot;:null,&quot;FontName&quot;:null,&quot;FontNameFarEast&quot;:null,&quot;FontNameComplexScript&quot;:null,&quot;FontSize&quot;:null,&quot;FontSizePp&quot;:null,&quot;FontColorRef&quot;:null},&quot;ChartArea&quot;:{&quot;FillType&quot;:null,&quot;FillColorRef&quot;:null,&quot;Border&quot;:null},&quot;PlotArea&quot;:{&quot;FillType&quot;:null},&quot;CustomRules&quot;:[{&quot;Type&quot;:&quot;SetBorderSeriesStackedPointPieOrDoughnutSlice&quot;,&quot;Content&quot;:&quot;White;0.75;50&quot;}],&quot;DataSeries&quot;:[{&quot;PrimaryColorRef&quot;:&quot;Gray 1&quot;,&quot;MarkerStyle&quot;:null,&quot;MarkerFillColorRef&quot;:null,&quot;MarkerBorderColorRef&quot;:null,&quot;DataLabelColorRef&quot;:null},{&quot;PrimaryColorRef&quot;:&quot;Lake&quot;,&quot;MarkerStyle&quot;:null,&quot;MarkerFillColorRef&quot;:null,&quot;MarkerBorderColorRef&quot;:null,&quot;DataLabelColorRef&quot;:null},{&quot;PrimaryColorRef&quot;:&quot;Gray 4&quot;,&quot;MarkerStyle&quot;:null,&quot;MarkerFillColorRef&quot;:null,&quot;MarkerBorderColorRef&quot;:null,&quot;DataLabelColorRef&quot;:null},{&quot;PrimaryColorRef&quot;:&quot;Kiwi&quot;,&quot;MarkerStyle&quot;:null,&quot;MarkerFillColorRef&quot;:null,&quot;MarkerBorderColorRef&quot;:null,&quot;DataLabelColorRef&quot;:null},{&quot;PrimaryColorRef&quot;:&quot;Gray 2&quot;,&quot;MarkerStyle&quot;:null,&quot;MarkerFillColorRef&quot;:null,&quot;MarkerBorderColorRef&quot;:null,&quot;DataLabelColorRef&quot;:null},{&quot;PrimaryColorRef&quot;:&quot;Glacier&quot;,&quot;MarkerStyle&quot;:null,&quot;MarkerFillColorRef&quot;:null,&quot;MarkerBorderColorRef&quot;:null,&quot;DataLabelColorRef&quot;:null},{&quot;PrimaryColorRef&quot;:&quot;Gray 5&quot;,&quot;MarkerStyle&quot;:null,&quot;MarkerFillColorRef&quot;:null,&quot;MarkerBorderColorRef&quot;:null,&quot;DataLabelColorRef&quot;:null},{&quot;PrimaryColorRef&quot;:&quot;Lemongrass&quot;,&quot;MarkerStyle&quot;:null,&quot;MarkerFillColorRef&quot;:null,&quot;MarkerBorderColorRef&quot;:null,&quot;DataLabelColorRef&quot;:null},{&quot;PrimaryColorRef&quot;:&quot;Gray 3&quot;,&quot;MarkerStyle&quot;:null,&quot;MarkerFillColorRef&quot;:null,&quot;MarkerBorderColorRef&quot;:null,&quot;DataLabelColorRef&quot;:null},{&quot;PrimaryColorRef&quot;:&quot;Lagoon&quot;,&quot;MarkerStyle&quot;:null,&quot;MarkerFillColorRef&quot;:null,&quot;MarkerBorderColorRef&quot;:null,&quot;DataLabelColorRef&quot;:null},{&quot;PrimaryColorRef&quot;:&quot;Olive&quot;,&quot;MarkerStyle&quot;:null,&quot;MarkerFillColorRef&quot;:null,&quot;MarkerBorderColorRef&quot;:null,&quot;DataLabelColorRef&quot;:null},{&quot;PrimaryColorRef&quot;:&quot;Lavender&quot;,&quot;MarkerStyle&quot;:null,&quot;MarkerFillColorRef&quot;:null,&quot;MarkerBorderColorRef&quot;:null,&quot;DataLabelColorRef&quot;:null},{&quot;PrimaryColorRef&quot;:&quot;Mint&quot;,&quot;MarkerStyle&quot;:null,&quot;MarkerFillColorRef&quot;:null,&quot;MarkerBorderColorRef&quot;:null,&quot;DataLabelColorRef&quot;:null},{&quot;PrimaryColorRef&quot;:&quot;Curry&quot;,&quot;MarkerStyle&quot;:null,&quot;MarkerFillColorRef&quot;:null,&quot;MarkerBorderColorRef&quot;:null,&quot;DataLabelColorRef&quot;:null},{&quot;PrimaryColorRef&quot;:&quot;Plum&quot;,&quot;MarkerStyle&quot;:null,&quot;MarkerFillColorRef&quot;:null,&quot;MarkerBorderColorRef&quot;:null,&quot;DataLabelColorRef&quot;:null},{&quot;PrimaryColorRef&quot;:&quot;Sage&quot;,&quot;MarkerStyle&quot;:null,&quot;MarkerFillColorRef&quot;:null,&quot;MarkerBorderColorRef&quot;:null,&quot;DataLabelColorRef&quot;:null},{&quot;PrimaryColorRef&quot;:&quot;Honey&quot;,&quot;MarkerStyle&quot;:null,&quot;MarkerFillColorRef&quot;:null,&quot;MarkerBorderColorRef&quot;:null,&quot;DataLabelColorRef&quot;:null},{&quot;PrimaryColorRef&quot;:&quot;Lilac&quot;,&quot;MarkerStyle&quot;:null,&quot;MarkerFillColorRef&quot;:null,&quot;MarkerBorderColorRef&quot;:null,&quot;DataLabelColorRef&quot;:null},{&quot;PrimaryColorRef&quot;:&quot;Pine&quot;,&quot;MarkerStyle&quot;:null,&quot;MarkerFillColorRef&quot;:null,&quot;MarkerBorderColorRef&quot;:null,&quot;DataLabelColorRef&quot;:null},{&quot;PrimaryColorRef&quot;:&quot;Straw&quot;,&quot;MarkerStyle&quot;:null,&quot;MarkerFillColorRef&quot;:null,&quot;MarkerBorderColorRef&quot;:null,&quot;DataLabelColorRef&quot;:null},{&quot;PrimaryColorRef&quot;:&quot;Clay&quot;,&quot;MarkerStyle&quot;:null,&quot;MarkerFillColorRef&quot;:null,&quot;MarkerBorderColorRef&quot;:null,&quot;DataLabelColorRef&quot;:null},{&quot;PrimaryColorRef&quot;:&quot;Cinnamon&quot;,&quot;MarkerStyle&quot;:null,&quot;MarkerFillColorRef&quot;:null,&quot;MarkerBorderColorRef&quot;:null,&quot;DataLabelColorRef&quot;:null},{&quot;PrimaryColorRef&quot;:&quot;Terracotta&quot;,&quot;MarkerStyle&quot;:null,&quot;MarkerFillColorRef&quot;:null,&quot;MarkerBorderColorRef&quot;:null,&quot;DataLabelColorRef&quot;:null},{&quot;PrimaryColorRef&quot;:&quot;Mouse&quot;,&quot;MarkerStyle&quot;:null,&quot;MarkerFillColorRef&quot;:null,&quot;MarkerBorderColorRef&quot;:null,&quot;DataLabelColorRef&quot;:null},{&quot;PrimaryColorRef&quot;:&quot;Chocolate&quot;,&quot;MarkerStyle&quot;:null,&quot;MarkerFillColorRef&quot;:null,&quot;MarkerBorderColorRef&quot;:null,&quot;DataLabelColorRef&quot;:null},{&quot;PrimaryColorRef&quot;:&quot;Caramel&quot;,&quot;MarkerStyle&quot;:null,&quot;MarkerFillColorRef&quot;:null,&quot;MarkerBorderColorRef&quot;:null,&quot;DataLabelColorRef&quot;:null},{&quot;PrimaryColorRef&quot;:&quot;Chestnut&quot;,&quot;MarkerStyle&quot;:null,&quot;MarkerFillColorRef&quot;:null,&quot;MarkerBorderColorRef&quot;:null,&quot;DataLabelColorRef&quot;:null}],&quot;SeriesDesign&quot;:null,&quot;SkipBlankSeries&quot;:true,&quot;Pie&quot;:null,&quot;Doughnut&quot;:null,&quot;PieDoughnut&quot;:null,&quot;Line&quot;:null,&quot;LineRadarScatter&quot;:null,&quot;Stacked&quot;:null},&quot;ColorSchema&quot;:{&quot;White&quot;:&quot;255,255,255&quot;,&quot;Black&quot;:&quot;0,0,0&quot;,&quot;Gray 1&quot;:&quot;204,204,204&quot;,&quot;Lake&quot;:&quot;111,182,223&quot;,&quot;Gray 4&quot;:&quot;71,71,71&quot;,&quot;Kiwi&quot;:&quot;205,215,96&quot;,&quot;Gray 2&quot;:&quot;176,176,176&quot;,&quot;Glacier&quot;:&quot;161,204,228&quot;,&quot;Gray 5&quot;:&quot;43,43,43&quot;,&quot;Lemongrass&quot;:&quot;230,235,176&quot;,&quot;Gray 3&quot;:&quot;117,117,117&quot;,&quot;Lagoon&quot;:&quot;0,155,210&quot;,&quot;Olive&quot;:&quot;144,167,35&quot;,&quot;Lavender&quot;:&quot;175,188,213&quot;,&quot;Mint&quot;:&quot;85,177,180&quot;,&quot;Curry&quot;:&quot;229,176,28&quot;,&quot;Plum&quot;:&quot;58,87,138&quot;,&quot;Sage&quot;:&quot;151,211,204&quot;,&quot;Honey&quot;:&quot;237,200,96&quot;,&quot;Lilac&quot;:&quot;108,135,179&quot;,&quot;Pine&quot;:&quot;0,137,141&quot;,&quot;Straw&quot;:&quot;242,216,142&quot;,&quot;Clay&quot;:&quot;123,107,89&quot;,&quot;Cinnamon&quot;:&quot;230,182,164&quot;,&quot;Terracotta&quot;:&quot;192,113,86&quot;,&quot;Mouse&quot;:&quot;190,178,158&quot;,&quot;Chocolate&quot;:&quot;77,60,47&quot;,&quot;Caramel&quot;:&quot;207,189,155&quot;,&quot;Chestnut&quot;:&quot;164,55,37&quot;}}">
            <a:extLst>
              <a:ext uri="{FF2B5EF4-FFF2-40B4-BE49-F238E27FC236}">
                <a16:creationId xmlns:a16="http://schemas.microsoft.com/office/drawing/2014/main" id="{CC54277A-F67B-4563-B83D-649E3ADEBC5C}"/>
              </a:ext>
            </a:extLst>
          </p:cNvPr>
          <p:cNvGraphicFramePr>
            <a:graphicFrameLocks noGrp="1"/>
          </p:cNvGraphicFramePr>
          <p:nvPr>
            <p:ph sz="quarter" idx="12"/>
            <p:extLst>
              <p:ext uri="{D42A27DB-BD31-4B8C-83A1-F6EECF244321}">
                <p14:modId xmlns:p14="http://schemas.microsoft.com/office/powerpoint/2010/main" val="1692058236"/>
              </p:ext>
            </p:extLst>
          </p:nvPr>
        </p:nvGraphicFramePr>
        <p:xfrm>
          <a:off x="2656799" y="2217600"/>
          <a:ext cx="6955513" cy="3855600"/>
        </p:xfrm>
        <a:graphic>
          <a:graphicData uri="http://schemas.openxmlformats.org/drawingml/2006/chart">
            <c:chart xmlns:c="http://schemas.openxmlformats.org/drawingml/2006/chart" xmlns:r="http://schemas.openxmlformats.org/officeDocument/2006/relationships" r:id="rId2"/>
          </a:graphicData>
        </a:graphic>
      </p:graphicFrame>
      <p:cxnSp>
        <p:nvCxnSpPr>
          <p:cNvPr id="20" name="Straight Arrow Connector 19">
            <a:extLst>
              <a:ext uri="{FF2B5EF4-FFF2-40B4-BE49-F238E27FC236}">
                <a16:creationId xmlns:a16="http://schemas.microsoft.com/office/drawing/2014/main" id="{E3ACB12F-57D7-467F-811D-E27A088A486F}"/>
              </a:ext>
            </a:extLst>
          </p:cNvPr>
          <p:cNvCxnSpPr>
            <a:cxnSpLocks/>
          </p:cNvCxnSpPr>
          <p:nvPr/>
        </p:nvCxnSpPr>
        <p:spPr>
          <a:xfrm>
            <a:off x="7879976" y="3576918"/>
            <a:ext cx="0" cy="1237129"/>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0803C3-2DD1-40A6-83B9-20467AA9A0D6}"/>
              </a:ext>
            </a:extLst>
          </p:cNvPr>
          <p:cNvSpPr txBox="1"/>
          <p:nvPr/>
        </p:nvSpPr>
        <p:spPr>
          <a:xfrm>
            <a:off x="7952769" y="4010585"/>
            <a:ext cx="793375" cy="369793"/>
          </a:xfrm>
          <a:prstGeom prst="rect">
            <a:avLst/>
          </a:prstGeom>
          <a:noFill/>
        </p:spPr>
        <p:txBody>
          <a:bodyPr wrap="square" lIns="0" tIns="0" rIns="0" bIns="0" rtlCol="0">
            <a:noAutofit/>
          </a:bodyPr>
          <a:lstStyle/>
          <a:p>
            <a:r>
              <a:rPr lang="pl-PL" sz="1400" dirty="0" err="1">
                <a:latin typeface="+mn-lt"/>
              </a:rPr>
              <a:t>Spread</a:t>
            </a:r>
            <a:endParaRPr lang="en-GB" sz="1400" dirty="0">
              <a:latin typeface="+mn-lt"/>
            </a:endParaRPr>
          </a:p>
        </p:txBody>
      </p:sp>
      <p:sp>
        <p:nvSpPr>
          <p:cNvPr id="11" name="TextBox 10">
            <a:extLst>
              <a:ext uri="{FF2B5EF4-FFF2-40B4-BE49-F238E27FC236}">
                <a16:creationId xmlns:a16="http://schemas.microsoft.com/office/drawing/2014/main" id="{5F90BC9C-56DD-4D3A-B48E-697F9F47FAE3}"/>
              </a:ext>
            </a:extLst>
          </p:cNvPr>
          <p:cNvSpPr txBox="1"/>
          <p:nvPr/>
        </p:nvSpPr>
        <p:spPr>
          <a:xfrm>
            <a:off x="446088" y="2538777"/>
            <a:ext cx="2210710" cy="2943616"/>
          </a:xfrm>
          <a:prstGeom prst="rect">
            <a:avLst/>
          </a:prstGeom>
          <a:noFill/>
        </p:spPr>
        <p:txBody>
          <a:bodyPr wrap="square" lIns="0" tIns="0" rIns="0" bIns="0" rtlCol="0">
            <a:noAutofit/>
          </a:bodyPr>
          <a:lstStyle/>
          <a:p>
            <a:r>
              <a:rPr lang="pl-PL" sz="1400" dirty="0"/>
              <a:t>Kluczowy jest </a:t>
            </a:r>
            <a:r>
              <a:rPr lang="pl-PL" sz="1400" dirty="0" err="1"/>
              <a:t>spread</a:t>
            </a:r>
            <a:br>
              <a:rPr lang="pl-PL" sz="1400" dirty="0"/>
            </a:br>
            <a:br>
              <a:rPr lang="pl-PL" sz="1400" dirty="0">
                <a:solidFill>
                  <a:schemeClr val="bg1"/>
                </a:solidFill>
              </a:rPr>
            </a:br>
            <a:r>
              <a:rPr lang="pl-PL" sz="1400" dirty="0">
                <a:solidFill>
                  <a:schemeClr val="bg1"/>
                </a:solidFill>
              </a:rPr>
              <a:t>A gdy się zmniejsza</a:t>
            </a:r>
          </a:p>
        </p:txBody>
      </p:sp>
    </p:spTree>
    <p:extLst>
      <p:ext uri="{BB962C8B-B14F-4D97-AF65-F5344CB8AC3E}">
        <p14:creationId xmlns:p14="http://schemas.microsoft.com/office/powerpoint/2010/main" val="2378105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ULLPATHNAME" val=" "/>
  <p:tag name="KEYWORDS" val="C:\Program Files\Ubs\PresXpress\templates\PresPrintOnScreen.pot"/>
  <p:tag name="FDSMENUDOCLEVELBTNSTATES" val="&lt;btnStates&gt;&lt;btn tag=&quot;1001&quot; state=&quot;UP&quot;/&gt;&lt;/btnStates&gt;&#10;"/>
  <p:tag name="MOST RECENT UPGRADE" val="0"/>
  <p:tag name="SERIF FONT" val="UBSHeadline"/>
  <p:tag name="SANS SERIF FONT" val="Frutiger 45 Light"/>
  <p:tag name="LANGUAGE ID" val="2057"/>
  <p:tag name="LAST PRINTED" val="434344492187500E-10"/>
  <p:tag name="THINKCELLUNDODONOTDELETE" val="0"/>
  <p:tag name="SP_AGENDA" val="TOC TOCShowsSubsection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0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0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ags/tag108.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11.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1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4.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5.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6.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0/3 [0] [0]&quot; Source=&quot;Group 8&quot; /&gt;"/>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sLx1rbIJgDLDDYQugcNH1Q"/>
</p:tagLst>
</file>

<file path=ppt/tags/tag122.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25.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26.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2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28.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1/3 [1] [1]&quot; Source=&quot;Group 8&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WF8luiatj.bef6Vsd.tM0w"/>
</p:tagLst>
</file>

<file path=ppt/tags/tag13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36.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37.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38.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39.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2/3 [2] [2]&quot; Source=&quot;Group 8&quot; /&gt;"/>
</p:tagLst>
</file>

<file path=ppt/tags/tag140.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ROW" val="1"/>
  <p:tag name="COL" val="2"/>
</p:tagLst>
</file>

<file path=ppt/tags/tag141.xml><?xml version="1.0" encoding="utf-8"?>
<p:tagLst xmlns:a="http://schemas.openxmlformats.org/drawingml/2006/main" xmlns:r="http://schemas.openxmlformats.org/officeDocument/2006/relationships" xmlns:p="http://schemas.openxmlformats.org/presentationml/2006/main">
  <p:tag name="TEXT_TYPE" val="BODY TEXT"/>
  <p:tag name="ROW" val="1"/>
  <p:tag name="COL" val="2"/>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eojiEQSVM_Wi4Eov7UCA5A"/>
</p:tagLst>
</file>

<file path=ppt/tags/tag146.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49.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a0362480-d7a2-4612-9c19-bfacc329d2cd&quot; IsConsolidated=&quot;False&quot; IsTopLevel=&quot;False&quot; Layer=&quot;Harvey 3/3 [3] [3]&quot; Source=&quot;Group 8&quot; /&gt;"/>
</p:tagLst>
</file>

<file path=ppt/tags/tag150.xml><?xml version="1.0" encoding="utf-8"?>
<p:tagLst xmlns:a="http://schemas.openxmlformats.org/drawingml/2006/main" xmlns:r="http://schemas.openxmlformats.org/officeDocument/2006/relationships" xmlns:p="http://schemas.openxmlformats.org/presentationml/2006/main">
  <p:tag name="TEXT_TYPE" val="CREATE DATE"/>
</p:tagLst>
</file>

<file path=ppt/tags/tag15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152.xml><?xml version="1.0" encoding="utf-8"?>
<p:tagLst xmlns:a="http://schemas.openxmlformats.org/drawingml/2006/main" xmlns:r="http://schemas.openxmlformats.org/officeDocument/2006/relationships" xmlns:p="http://schemas.openxmlformats.org/presentationml/2006/main">
  <p:tag name="TEXT_TYPE" val="BODY TEXT"/>
  <p:tag name="ROW" val="1"/>
  <p:tag name="COL" val="1"/>
</p:tagLst>
</file>

<file path=ppt/tags/tag153.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2"/>
</p:tagLst>
</file>

<file path=ppt/tags/tag154.xml><?xml version="1.0" encoding="utf-8"?>
<p:tagLst xmlns:a="http://schemas.openxmlformats.org/drawingml/2006/main" xmlns:r="http://schemas.openxmlformats.org/officeDocument/2006/relationships" xmlns:p="http://schemas.openxmlformats.org/presentationml/2006/main">
  <p:tag name="TEXT_TYPE" val="BODY TEXT"/>
  <p:tag name="COL" val="1"/>
  <p:tag name="ROW" val="2"/>
</p:tagLst>
</file>

<file path=ppt/tags/tag155.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2"/>
  <p:tag name="ROW" val="1"/>
</p:tagLst>
</file>

<file path=ppt/tags/tag156.xml><?xml version="1.0" encoding="utf-8"?>
<p:tagLst xmlns:a="http://schemas.openxmlformats.org/drawingml/2006/main" xmlns:r="http://schemas.openxmlformats.org/officeDocument/2006/relationships" xmlns:p="http://schemas.openxmlformats.org/presentationml/2006/main">
  <p:tag name="TEXT_TYPE" val="BODY TEXT"/>
  <p:tag name="ROW" val="1"/>
  <p:tag name="COL" val="2"/>
</p:tagLst>
</file>

<file path=ppt/tags/tag157.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2"/>
  <p:tag name="ROW" val="2"/>
</p:tagLst>
</file>

<file path=ppt/tags/tag158.xml><?xml version="1.0" encoding="utf-8"?>
<p:tagLst xmlns:a="http://schemas.openxmlformats.org/drawingml/2006/main" xmlns:r="http://schemas.openxmlformats.org/officeDocument/2006/relationships" xmlns:p="http://schemas.openxmlformats.org/presentationml/2006/main">
  <p:tag name="TEXT_TYPE" val="BODY TEXT"/>
  <p:tag name="ROW" val="2"/>
  <p:tag name="COL" val="2"/>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0/8 [0] [0]&quot; Source=&quot;Group 5&quot; /&gt;"/>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WTK5ITFsJ31ppfHDQiGuTA"/>
</p:tagLst>
</file>

<file path=ppt/tags/tag16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4.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5.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6.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8.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69.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1/8 [1] [1]&quot; Source=&quot;Group 5&quot; /&gt;"/>
</p:tagLst>
</file>

<file path=ppt/tags/tag170.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171.xml><?xml version="1.0" encoding="utf-8"?>
<p:tagLst xmlns:a="http://schemas.openxmlformats.org/drawingml/2006/main" xmlns:r="http://schemas.openxmlformats.org/officeDocument/2006/relationships" xmlns:p="http://schemas.openxmlformats.org/presentationml/2006/main">
  <p:tag name="SLIDE_TYPE" val="BODY"/>
</p:tagLst>
</file>

<file path=ppt/tags/tag172.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173.xml><?xml version="1.0" encoding="utf-8"?>
<p:tagLst xmlns:a="http://schemas.openxmlformats.org/drawingml/2006/main" xmlns:r="http://schemas.openxmlformats.org/officeDocument/2006/relationships" xmlns:p="http://schemas.openxmlformats.org/presentationml/2006/main">
  <p:tag name="TEXT_TYPE" val="BODY TEXT"/>
  <p:tag name="COL" val="1"/>
  <p:tag name="ROW" val="1"/>
</p:tagLst>
</file>

<file path=ppt/tags/tag174.xml><?xml version="1.0" encoding="utf-8"?>
<p:tagLst xmlns:a="http://schemas.openxmlformats.org/drawingml/2006/main" xmlns:r="http://schemas.openxmlformats.org/officeDocument/2006/relationships" xmlns:p="http://schemas.openxmlformats.org/presentationml/2006/main">
  <p:tag name="SLIDE_TYPE" val="BODY"/>
  <p:tag name="TEMPLAFYSLIDEID" val="637662132466416247"/>
</p:tagLst>
</file>

<file path=ppt/tags/tag175.xml><?xml version="1.0" encoding="utf-8"?>
<p:tagLst xmlns:a="http://schemas.openxmlformats.org/drawingml/2006/main" xmlns:r="http://schemas.openxmlformats.org/officeDocument/2006/relationships" xmlns:p="http://schemas.openxmlformats.org/presentationml/2006/main">
  <p:tag name="TEXT_TYPE" val="TOC BODY"/>
  <p:tag name="FONT STYLE" val="SANS SERIF"/>
</p:tagLst>
</file>

<file path=ppt/tags/tag176.xml><?xml version="1.0" encoding="utf-8"?>
<p:tagLst xmlns:a="http://schemas.openxmlformats.org/drawingml/2006/main" xmlns:r="http://schemas.openxmlformats.org/officeDocument/2006/relationships" xmlns:p="http://schemas.openxmlformats.org/presentationml/2006/main">
  <p:tag name="CONTAINEDIMAGEPATH" val="C:\Users\t667437\AppData\Local\Temp\2\Templafy\PowerPointVsto\Assets\1af396cc-f73c-46fe-abc4-0137edb3cea9.jpeg"/>
</p:tagLst>
</file>

<file path=ppt/tags/tag17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63556e7-42fe-41b9-b006-a74b923dba52&quot; /&gt;"/>
  <p:tag name="SP_POWERSHAPE" val="&lt;PowerShapeTag ClassVersion=&quot;0&quot; GUID=&quot;c9b5404d-0bb7-4549-98f3-8145bef32111&quot; IsConsolidated=&quot;False&quot; IsTopLevel=&quot;True&quot; Layer=&quot;Group 5&quot; Source=&quot;Group 5&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2 [0]&quot; Source=&quot;Group 5&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4 [1]&quot; Source=&quot;Group 5&quot; /&gt;"/>
  <p:tag name="TEMPLAFYSLIDEID" val="637556579998099585"/>
</p:tagLst>
</file>

<file path=ppt/tags/tag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2/8 [2] [2]&quot; Source=&quot;Group 5&quot; /&gt;"/>
</p:tagLst>
</file>

<file path=ppt/tags/tag18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63556e7-42fe-41b9-b006-a74b923dba52&quot; /&gt;"/>
  <p:tag name="SP_POWERSHAPE" val="&lt;PowerShapeTag ClassVersion=&quot;0&quot; GUID=&quot;c9b5404d-0bb7-4549-98f3-8145bef32111&quot; IsConsolidated=&quot;False&quot; IsTopLevel=&quot;True&quot; Layer=&quot;Group 5&quot; Source=&quot;Group 5&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2 [0]&quot; Source=&quot;Group 5&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c9b5404d-0bb7-4549-98f3-8145bef32111&quot; IsConsolidated=&quot;False&quot; IsTopLevel=&quot;False&quot; Layer=&quot;Graphic 4 [1]&quot; Source=&quot;Group 5&quot; /&gt;"/>
  <p:tag name="TEMPLAFYSLIDEID" val="637556579998099585"/>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Qavt8cgpGK4SZ7tUUH1PRA"/>
  <p:tag name="TEMPLAFYSLIDEID" val="637474370721907813"/>
</p:tagLst>
</file>

<file path=ppt/tags/tag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3/8 [3] [3]&quot; Source=&quot;Group 5&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4/8 [4] [4]&quot; Source=&quot;Group 5&quot; /&gt;"/>
</p:tagLst>
</file>

<file path=ppt/tags/tag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5/8 [5] [5]&quot; Source=&quot;Group 5&quot; /&gt;"/>
</p:tagLst>
</file>

<file path=ppt/tags/tag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6/8 [6] [6]&quot; Source=&quot;Group 5&quot; /&gt;"/>
</p:tagLst>
</file>

<file path=ppt/tags/tag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7/8 [7] [7]&quot; Source=&quot;Group 5&quot; /&gt;"/>
</p:tagLst>
</file>

<file path=ppt/tags/tag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8dd4555-9dd5-4ac2-92fa-9e4ed09bb342&quot; IsConsolidated=&quot;False&quot; IsTopLevel=&quot;False&quot; Layer=&quot;Harvey 8/8 [8] [8]&quot; Source=&quot;Group 5&quot; /&g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27.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28.xml><?xml version="1.0" encoding="utf-8"?>
<p:tagLst xmlns:a="http://schemas.openxmlformats.org/drawingml/2006/main" xmlns:r="http://schemas.openxmlformats.org/officeDocument/2006/relationships" xmlns:p="http://schemas.openxmlformats.org/presentationml/2006/main">
  <p:tag name="TEXT_TYPE" val="CREATE DA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RTManlGj.YOJwhkexssj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33.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36.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37.xml><?xml version="1.0" encoding="utf-8"?>
<p:tagLst xmlns:a="http://schemas.openxmlformats.org/drawingml/2006/main" xmlns:r="http://schemas.openxmlformats.org/officeDocument/2006/relationships" xmlns:p="http://schemas.openxmlformats.org/presentationml/2006/main">
  <p:tag name="TEXT_TYPE" val="CREATE DA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4ee34581-c772-4828-910b-91a81bdfab2f&quot; /&gt;"/>
  <p:tag name="SP_POWERSHAPE" val="&lt;PowerShapeTag ClassVersion=&quot;0&quot; GUID=&quot;28dd4555-9dd5-4ac2-92fa-9e4ed09bb342&quot; IsConsolidated=&quot;False&quot; IsTopLevel=&quot;True&quot; Layer=&quot;Group 5&quot; Source=&quot;Group 5&quot; /&gt;"/>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42.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EXT_TYPE" val="PRESENTATION TITLE"/>
  <p:tag name="FONT STYLE" val="SANS SERIF"/>
</p:tagLst>
</file>

<file path=ppt/tags/tag45.xml><?xml version="1.0" encoding="utf-8"?>
<p:tagLst xmlns:a="http://schemas.openxmlformats.org/drawingml/2006/main" xmlns:r="http://schemas.openxmlformats.org/officeDocument/2006/relationships" xmlns:p="http://schemas.openxmlformats.org/presentationml/2006/main">
  <p:tag name="TEXT_TYPE" val="PRESENTATION SUBTITLE"/>
  <p:tag name="FONT STYLE" val="SERIF"/>
</p:tagLst>
</file>

<file path=ppt/tags/tag46.xml><?xml version="1.0" encoding="utf-8"?>
<p:tagLst xmlns:a="http://schemas.openxmlformats.org/drawingml/2006/main" xmlns:r="http://schemas.openxmlformats.org/officeDocument/2006/relationships" xmlns:p="http://schemas.openxmlformats.org/presentationml/2006/main">
  <p:tag name="TEXT_TYPE" val="CREATE DA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c4747c34-2da4-4f64-a524-c8def66c6f60&quot; /&gt;"/>
  <p:tag name="SP_POWERSHAPE" val="&lt;PowerShapeTag ClassVersion=&quot;0&quot; GUID=&quot;a0362480-d7a2-4612-9c19-bfacc329d2cd&quot; IsConsolidated=&quot;False&quot; IsTopLevel=&quot;True&quot; Layer=&quot;Group 8&quot; Source=&quot;Group 8&quot; /&gt;"/>
</p:tagLst>
</file>

<file path=ppt/tags/tag50.xml><?xml version="1.0" encoding="utf-8"?>
<p:tagLst xmlns:a="http://schemas.openxmlformats.org/drawingml/2006/main" xmlns:r="http://schemas.openxmlformats.org/officeDocument/2006/relationships" xmlns:p="http://schemas.openxmlformats.org/presentationml/2006/main">
  <p:tag name="TEXT_TYPE" val="SECURITY TEXT"/>
  <p:tag name="FONT STYLE" val="SANS SERIF"/>
</p:tagLst>
</file>

<file path=ppt/tags/tag51.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710000000000000E-13"/>
  <p:tag name="LEFT" val="612000000000000E-12"/>
  <p:tag name="HEIGHT" val="260000000000000E-13"/>
  <p:tag name="WIDTH" val="850000000000000E-13"/>
  <p:tag name="TEXT_TYPE" val="DRAFT STAMP"/>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4.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59.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c4e42a7-2756-48a1-98b9-c577336515fe&quot; IsConsolidated=&quot;False&quot; IsTopLevel=&quot;False&quot; Layer=&quot;Harvey 4&quot; Source=&quot;Harvey 4&quot; /&gt;"/>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2.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zTMgJ5OaWi1WlEsqDVj99g"/>
</p:tagLst>
</file>

<file path=ppt/tags/tag6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7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56SergzUckBWReOmLp8yQ"/>
</p:tagLst>
</file>

<file path=ppt/tags/tag75.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78.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79.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c4e42a7-2756-48a1-98b9-c577336515fe&quot; IsConsolidated=&quot;False&quot; IsTopLevel=&quot;False&quot; Layer=&quot;Harvey 1/4 [1]&quot; Source=&quot;Harvey 4&quot; /&gt;"/>
</p:tagLst>
</file>

<file path=ppt/tags/tag80.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yAH8tes.WtV.6Bs88O24vw"/>
</p:tagLst>
</file>

<file path=ppt/tags/tag8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90.xml><?xml version="1.0" encoding="utf-8"?>
<p:tagLst xmlns:a="http://schemas.openxmlformats.org/drawingml/2006/main" xmlns:r="http://schemas.openxmlformats.org/officeDocument/2006/relationships" xmlns:p="http://schemas.openxmlformats.org/presentationml/2006/main">
  <p:tag name="TEXT_TYPE" val="PAGE HEADING"/>
  <p:tag name="FONT STYLE" val="SANS SERIF"/>
</p:tagLst>
</file>

<file path=ppt/tags/tag91.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92.xml><?xml version="1.0" encoding="utf-8"?>
<p:tagLst xmlns:a="http://schemas.openxmlformats.org/drawingml/2006/main" xmlns:r="http://schemas.openxmlformats.org/officeDocument/2006/relationships" xmlns:p="http://schemas.openxmlformats.org/presentationml/2006/main">
  <p:tag name="FONT STYLE" val="SANS SERIF"/>
  <p:tag name="TEXT_TYPE" val="LAYOUT HEADER"/>
  <p:tag name="COL" val="1"/>
  <p:tag name="ROW"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YkAC04kw7Sbt30kIeexXiQ"/>
</p:tagLst>
</file>

<file path=ppt/tags/tag97.xml><?xml version="1.0" encoding="utf-8"?>
<p:tagLst xmlns:a="http://schemas.openxmlformats.org/drawingml/2006/main" xmlns:r="http://schemas.openxmlformats.org/officeDocument/2006/relationships" xmlns:p="http://schemas.openxmlformats.org/presentationml/2006/main">
  <p:tag name="FONT STYLE" val="SANS SERIF"/>
  <p:tag name="ISLOCKED" val="WAHR"/>
  <p:tag name="TOP" val="200000000000000E-13"/>
  <p:tag name="LEFT" val="331199989318848E-13"/>
  <p:tag name="HEIGHT" val="260000000000000E-13"/>
  <p:tag name="WIDTH" val="850000000000000E-13"/>
  <p:tag name="TEXT_TYPE" val="DRAFT STAMP"/>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WjHu.CkI.FhVuZLMvxCog"/>
</p:tagLst>
</file>

<file path=ppt/theme/theme1.xml><?xml version="1.0" encoding="utf-8"?>
<a:theme xmlns:a="http://schemas.openxmlformats.org/drawingml/2006/main" name="UBS Print Theme">
  <a:themeElements>
    <a:clrScheme name="Templafy_NewBrand2">
      <a:dk1>
        <a:sysClr val="windowText" lastClr="000000"/>
      </a:dk1>
      <a:lt1>
        <a:sysClr val="window" lastClr="FFFFFF"/>
      </a:lt1>
      <a:dk2>
        <a:srgbClr val="E60000"/>
      </a:dk2>
      <a:lt2>
        <a:srgbClr val="FFFFFF"/>
      </a:lt2>
      <a:accent1>
        <a:srgbClr val="CCCCCC"/>
      </a:accent1>
      <a:accent2>
        <a:srgbClr val="B0B0B0"/>
      </a:accent2>
      <a:accent3>
        <a:srgbClr val="757575"/>
      </a:accent3>
      <a:accent4>
        <a:srgbClr val="474747"/>
      </a:accent4>
      <a:accent5>
        <a:srgbClr val="2B2B2B"/>
      </a:accent5>
      <a:accent6>
        <a:srgbClr val="E60000"/>
      </a:accent6>
      <a:hlink>
        <a:srgbClr val="0000FF"/>
      </a:hlink>
      <a:folHlink>
        <a:srgbClr val="800080"/>
      </a:folHlink>
    </a:clrScheme>
    <a:fontScheme name="UBS">
      <a:majorFont>
        <a:latin typeface="Frutiger 45 Light"/>
        <a:ea typeface="Arial"/>
        <a:cs typeface=""/>
      </a:majorFont>
      <a:minorFont>
        <a:latin typeface="Frutiger 45 Light"/>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7B7D80"/>
          </a:solidFill>
        </a:ln>
      </a:spPr>
      <a:bodyPr lIns="0" tIns="0" rIns="0" bIns="0" rtlCol="0" anchor="ctr"/>
      <a:lstStyle>
        <a:defPPr algn="ctr">
          <a:defRPr sz="11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100" dirty="0">
            <a:latin typeface="+mn-lt"/>
          </a:defRPr>
        </a:defPPr>
      </a:lstStyle>
    </a:txDef>
  </a:objectDefaults>
  <a:extraClrSchemeLst/>
  <a:extLst>
    <a:ext uri="{05A4C25C-085E-4340-85A3-A5531E510DB2}">
      <thm15:themeFamily xmlns:thm15="http://schemas.microsoft.com/office/thememl/2012/main" name="UBSTemplafy_Print" id="{FD58915B-E40F-4182-8474-32F0D6E0984D}" vid="{17C59E8E-2669-4E77-A70B-78D71E2B1937}"/>
    </a:ext>
  </a:extLst>
</a:theme>
</file>

<file path=ppt/theme/theme2.xml><?xml version="1.0" encoding="utf-8"?>
<a:theme xmlns:a="http://schemas.openxmlformats.org/drawingml/2006/main" name="Office Theme">
  <a:themeElements>
    <a:clrScheme name="UBS Colorset">
      <a:dk1>
        <a:sysClr val="windowText" lastClr="000000"/>
      </a:dk1>
      <a:lt1>
        <a:sysClr val="window" lastClr="FFFFFF"/>
      </a:lt1>
      <a:dk2>
        <a:srgbClr val="FF0000"/>
      </a:dk2>
      <a:lt2>
        <a:srgbClr val="FFFFFF"/>
      </a:lt2>
      <a:accent1>
        <a:srgbClr val="4E8AA9"/>
      </a:accent1>
      <a:accent2>
        <a:srgbClr val="AF9681"/>
      </a:accent2>
      <a:accent3>
        <a:srgbClr val="57514B"/>
      </a:accent3>
      <a:accent4>
        <a:srgbClr val="B2BCCD"/>
      </a:accent4>
      <a:accent5>
        <a:srgbClr val="748746"/>
      </a:accent5>
      <a:accent6>
        <a:srgbClr val="8C3F3A"/>
      </a:accent6>
      <a:hlink>
        <a:srgbClr val="0000FF"/>
      </a:hlink>
      <a:folHlink>
        <a:srgbClr val="800080"/>
      </a:folHlink>
    </a:clrScheme>
    <a:fontScheme name="Office">
      <a:maj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ajorFont>
      <a:min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ajorFont>
      <a:minorFont>
        <a:latin typeface="Arial"/>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outs:outSpaceData xmlns:outs="http://schemas.microsoft.com/office/2009/outspace/metadata">
  <outs:relatedDates>
    <outs:relatedDate>
      <outs:type>3</outs:type>
      <outs:displayName>Last Modified</outs:displayName>
      <outs:dateTime>2009-09-25T18:45:43Z</outs:dateTime>
      <outs:isPinned>true</outs:isPinned>
    </outs:relatedDate>
    <outs:relatedDate>
      <outs:type>2</outs:type>
      <outs:displayName>Created</outs:displayName>
      <outs:dateTime>2002-05-03T03:00:09Z</outs:dateTime>
      <outs:isPinned>true</outs:isPinned>
    </outs:relatedDate>
    <outs:relatedDate>
      <outs:type>4</outs:type>
      <outs:displayName>Last Printed</outs:displayName>
      <outs:dateTime>2002-05-24T21:26:29Z</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Eric Larrabee</outs:displayName>
          <outs:accountName/>
        </outs:relatedPerson>
      </outs:people>
      <outs:source>0</outs:source>
      <outs:isPinned>true</outs:isPinned>
    </outs:relatedPeopleItem>
    <outs:relatedPeopleItem>
      <outs:category>Last modified by</outs:category>
      <outs:people>
        <outs:relatedPerson>
          <outs:displayName>e43180838</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10.xml><?xml version="1.0" encoding="utf-8"?>
<TemplafySlideFormConfiguration><![CDATA[{"formFields":[],"formDataEntries":[]}]]></TemplafySlideFormConfiguration>
</file>

<file path=customXml/item11.xml><?xml version="1.0" encoding="utf-8"?>
<PpStyles><![CDATA[{
	"Styles": [
		{
			"Base64Png": "data:image/png;base64,iVBORw0KGgoAAAANSUhEUgAAAEAAAAALCAYAAADP9otxAAAAAXNSR0IArs4c6QAAAARnQU1BAACxjwv8YQUAAAAJcEhZcwAADsMAAA7DAcdvqGQAAAEKSURBVEhL5ZTtDcQgCIady4Gcx2lcxmE4VFoFaU+jvTS5N/EHxY+XR6qBP9erAARnwLhAUR8/IQYgOAvG4KE4LB4c6fuYInhb1tbhYMb+KoDo0f/N/JxPtfla2QngSLajnfhdBUBdQ0AmCngOQACX6wnC4wlAu700Zm5QAiBD1mMmRznP/AXX5EcASJ+Hv96/fnm9xwcB6PEKABlzwBSzA6QuAdBiAUCneCUNooW6xSKA6MGy/ZJSa9dvSwCSdjyCDFoq8DS4A0DxxsdGAGtSANDjUzztAHD/S74PAOsArSCMh98ADTBXBtDs1+sHAGSL8gspHVFyeJszHZClnNEW3PwmWieydXlOhA/eLyiCBVd29QAAAABJRU5ErkJggg==",
			"Name": "Bullet 1",
			"Paragraph": {
				"Font": {
					"Name": "+Body",
					"NameFarEast": "+Body Asian",
					"Size": 11.0,
					"Bold": false,
					"Italic": false,
					"Underline": false,
					"Color": "Black",
					"SmallCaps": false,
					"AllCaps": false
				},
				"Alignment": 0,
				"IndentBefore": 14.4,
				"FirstLineIndent": -14.4
			},
			"List": {
				"Visible": true,
				"BulletType": 1,
				"StartValue": 1,
				"IndentLevel": 1,
				"Character": 61591,
				"CharacterFont": "Wingdings 2",
				"BulletSize": 0.75,
				"BulletColor": "Black"
			}
		},
		{
			"Base64Png": "data:image/png;base64,iVBORw0KGgoAAAANSUhEUgAAAEMAAAALCAYAAAAkwTByAAAAAXNSR0IArs4c6QAAAARnQU1BAACxjwv8YQUAAAAJcEhZcwAADsMAAA7DAcdvqGQAAAEASURBVEhL7ZTbEcQgCEWty4Ksx2psxmJY8ZEAmmwcI7Mfe2f8QI1cD0QDfx36WRjBGTAu1KiPd2gTjAjeJvOGDgczV1mFEb293J/XiLe2bSsM6yOLZy6zDUb0YK1PjlqIYEqhlGDUpIeJss68BkfWn8CQ3dc6T85zH50QjrGAW1Q7Q8YrMGTMYdeYJbgQ5tXoDFodU+kXLcIg1TwVwJG5ZzB4kSoMPIgal2Pu8ZNJsnIFmtk3YFB/bczByGeSnGpvRkqdgRd/b8C4L9A3GBIESg8G64zR5bi5Wxij84XkG3KqfDtaU3wzRCewXzNVeaYzsgY56AXJr9QXRXyHwwX4AFhW3pb+U/hPAAAAAElFTkSuQmCC",
			"Name": "Bullet 2",
			"Paragraph": {
				"Font": {
					"Name": "+Body",
					"NameFarEast": "+Body Asian",
					"Size": 11.0,
					"Bold": false,
					"Italic": false,
					"Underline": false,
					"Color": "Black",
					"SmallCaps": false,
					"AllCaps": false
				},
				"Alignment": 0,
				"IndentBefore": 29.52,
				"FirstLineIndent": -14.4
			},
			"List": {
				"Visible": true,
				"BulletType": 1,
				"StartValue": 1,
				"IndentLevel": 2,
				"Character": 8211,
				"CharacterFont": "Arial",
				"BulletSize": 1,
				"BulletColor": "Black"
			}
		},
		{
			"Base64Png": "data:image/png;base64,iVBORw0KGgoAAAANSUhEUgAAAEMAAAALCAYAAAAkwTByAAAAAXNSR0IArs4c6QAAAARnQU1BAACxjwv8YQUAAAAJcEhZcwAADsMAAA7DAcdvqGQAAAEASURBVEhL7ZTLDcQgDESpi4Koh2pohmIcfk7GXjYCJaA97EgcDATGzw6G/jr1szCCM2RcaNFnvEKLYETyNpk3OBzNpPIURvT26/6y1vG1FIb1UcQzyayDEchZnxy1CM7dBKOZO03UdeE1OFgfgaG7jyus56UPLfS1tTN0/ASGjiXsFosLekpdArA2vhmWrgI9hBE9WXFeVk7smruFke9iX7CnwaiEpHkcc48fJyvasxhgs2/AQH88BmGAyr6W37Y3g4FXf2/AuC/QKIx6VoW4D4bojF5yKR5+M3qwpQoMOO9UvgvO3dYZuo1lofDXTGZmOqOocwcmD7+ShKa/4wIRHTqs389pYYNWAAAAAElFTkSuQmCC",
			"Name": "Bullet 3",
			"Paragraph": {
				"Font": {
					"Name": "+Body",
					"NameFarEast": "+Body Asian",
					"Size": 11.0,
					"Bold": false,
					"Italic": false,
					"Underline": false,
					"Color": "Black",
					"SmallCaps": false,
					"AllCaps": false
				},
				"Alignment": 0,
				"IndentBefore": 44.64,
				"FirstLineIndent": -14.4
			},
			"List": {
				"Visible": true,
				"BulletType": 1,
				"StartValue": 1,
				"IndentLevel": 3,
				"Character": 8211,
				"CharacterFont": "Arial",
				"BulletSize": 1,
				"BulletColor": "Black"
			}
		},
		{
			"Base64Png": "data:image/png;base64,iVBORw0KGgoAAAANSUhEUgAAAEUAAAALCAYAAAAp30A1AAAAAXNSR0IArs4c6QAAAARnQU1BAACxjwv8YQUAAAAJcEhZcwAADsMAAA7DAcdvqGQAAAECSURBVEhL7ZTRFcMgCEWdi4Gcx2lcxmGoIVgBTVJPou1H3zl+oC08LrQO/2r001Cid+h85KiNZ2kilIQBchNOHo8jLd2FkgJcfp5yZm8QEt8sgFKLMaSBpqZDiR4dePTK51IobBJCfqGI3pVnMlneP4Fit7Fsor3XPnaV+q3P5Zti4ztQbKyhc6wKVNW3L0CR03IOsNa+CSUFBJVvU0Qv7g6h0Hf1VnWgbMmkeXvG/iB3tcWo6bfpJ6BIj+VcQbF1D6HMUAcKw98NPQHlfFh9KCcLwLXXQlGb0muyGtt0CqWX34igiHx9fWFT7DT04OTU8tRHNoXUqSEhiJ/YMTwLBfEFkh8uCHwx8XkAAAAASUVORK5CYII=",
			"Name": "Bullet 4",
			"Paragraph": {
				"Font": {
					"Name": "+Body",
					"NameFarEast": "+Body Asian",
					"Size": 11.0,
					"Bold": false,
					"Italic": false,
					"Underline": false,
					"Color": "Black",
					"SmallCaps": false,
					"AllCaps": false
				},
				"Alignment": 0,
				"IndentBefore": 59.76,
				"FirstLineIndent": -14.4
			},
			"List": {
				"Visible": true,
				"BulletType": 1,
				"StartValue": 1,
				"IndentLevel": 4,
				"Character": 8211,
				"CharacterFont": "Arial",
				"BulletSize": 1,
				"BulletColor": "Black"
			}
		},
		{
			"Base64Png": "data:image/png;base64,iVBORw0KGgoAAAANSUhEUgAAAEQAAAALCAYAAADGHSsLAAAAAXNSR0IArs4c6QAAAARnQU1BAACxjwv8YQUAAAAJcEhZcwAADsMAAA7DAcdvqGQAAAD3SURBVEhL7ZTREcMgCIady4GYx2lcxmGoWqygpKeXyPWh/50PKBH4JDj8S+ingURw6CCSNdsndBBIwuBzAY4vwJ1y7gJJwV/4K7mR33EgPiRh7xR0Goh2ZAiEEvQhn1RrTioCO18BQpCnDhz3ZR5qbJJ5h4z2HSCjLYGTrVVNsTswjy0t4xnSA98GkgJ6cV9RRGB710Ckqh91FwEpF/HEx7U3DN8aOyKrFPxJ+AkgPMe29oG0+our6QzhgZ8B8v2hloGwbrMFIjpEKzDbyzNEAy5VgbD7miL0HIrqveRnPEOGjhC/an7tnQ6pUmJwAOy3mh9G+wbxBZn5CPF4vjIqAAAAAElFTkSuQmCC",
			"Name": "Bullet 5",
			"Paragraph": {
				"Font": {
					"Name": "+Body",
					"NameFarEast": "+Body Asian",
					"Size": 11.0,
					"Bold": false,
					"Italic": false,
					"Underline": false,
					"Color": "Black",
					"SmallCaps": false,
					"AllCaps": false
				},
				"Alignment": 0,
				"IndentBefore": 74.88,
				"FirstLineIndent": -14.4
			},
			"List": {
				"Visible": true,
				"BulletType": 1,
				"StartValue": 1,
				"IndentLevel": 5,
				"Character": 8211,
				"CharacterFont": "Arial",
				"BulletSize": 1,
				"BulletColor": "Black"
			}
		},
		{
			"Base64Png": "data:image/png;base64,iVBORw0KGgoAAAANSUhEUgAAAFMAAAAOCAYAAABToiApAAAAAXNSR0IArs4c6QAAAARnQU1BAACxjwv8YQUAAAAJcEhZcwAADsMAAA7DAcdvqGQAAAGuSURBVFhH7ZWBjcMgDEUzFwMxD9NkmQzDYcwntoFA21Q6qfmSpSOA/f3i9Lb46DbdAHOPftvi5kI8yhOt2f6dOmJwqdbmYsjFSu3Np7++rxPmEaLLhTkcu1nQb8I8gmNWoi+GCZB1g0ytGvjPML8h1CjRwNw9b/gOPoCue4O3n5IGT885zlSzfZIxaGHAXwn11ci9NABeeUNeDAZ7cWFX9ZQXUyuHHITMI+Xf7QDaybQXSaswU/CR2T7WaNA2TP2INdWvnvpwqucK4hrm0EvplV9W60sJXBqYJAlUHlqFKZLi90QZFvsMq9xv8icVKPIRpO6Wc+ekWm8T+PSkyYe76OMdmJCAmk1+AJObXGmA1m2gJJ+XwXd1HdKHMEuvajLFWaUlmCQ0SN18AJOvrME8gWjpXLO798DMvedAno5GMMmwbAaToGDAUJ0kFML+4DzWowaa81oM0541zSN34+01mLrWROPJRNEz6iCSqkm+vHcaHP+HnMEkAZIMA6CE9+RF3L309uJkXvooaqa3RGq4/5n/qJqXDHBqssZ6YFbZKU7C1D8w31HnM18EGWOMf21UgWgAixKqAAAAAElFTkSuQmCC",
			"Name": "Subheading 1",
			"Paragraph": {
				"Font": {
					"Name": "+Body",
					"NameFarEast": "+Body Asian",
					"Size": 11.0,
					"Bold": true,
					"Italic": false,
					"Underline": false,
					"Color": "Black",
					"SmallCaps": false,
					"AllCaps": false
				},
				"Alignment": 0,
				"IndentBefore": 0.0,
				"FirstLineIndent": 0.0
			},
			"List": {
				"Visible": false,
				"BulletType": 4,
				"StartValue": 1,
				"IndentLevel": 1,
				"Character": 8226,
				"CharacterFont": ""
			}
		},
		{
			"Base64Png": "data:image/png;base64,iVBORw0KGgoAAAANSUhEUgAAAFMAAAAOCAYAAABToiApAAAAAXNSR0IArs4c6QAAAARnQU1BAACxjwv8YQUAAAAJcEhZcwAADsMAAA7DAcdvqGQAAAHLSURBVFhH7ZWNjcIwDIVvujsxSsUkwCLtImUPGMTEf6ntpE2EeqeT6JMikbpJnj875QsO7aYdYD5hHE5wmWVaqBXfWfMNvocJHjL9Sy0w0cTPKY/+5P83zPma8tkZ7mM8V1kxzOcEgwN4h0u3gQ/rTGRl9mewN8D0DMwzjE+aBVVgOMMaTwXI1bJ7teIofmepNpvLkmJr3HlxsbTvWOnM611mHV7CDaWR11dk2Mk112Rikig1IFNUBaZda6tVi/sEyzmtz/v7W+JjvPeQTQukBsx1L7g+5LEFEkXwbWeKaGOqhoXaB9NfY2uqsb56K3xSTvS+FMr+VjlvklOAue3F7Bf2KsX7aTEdTBV3VieMVZj6rCcBLaIdC0z2Y2OSMO6zJ8xQRL+2FMXNWVWY/tB3YXYWo9ZdVhHYr3cmFkvHuq8IEkUwsfLLdyeJElipkB4YYBadFOKtYrjzrQJM8pLnfAPy2sJb8N7ygr83OpEl+ZozVOEPSMcChsWmc7UKGOn92VbVVrSRACmen0YEIs+HcUpezP6um9JznMe1vTBxas6i4Xwm4fs2riOdsXLNP1P+RrEQ7uqtCTpgGvkuRnEnHzDfUvm56QUJAPACA7IatyGdQgcAAAAASUVORK5CYII=",
			"Name": "Subheading 2",
			"Paragraph": {
				"Font": {
					"Name": "+Body",
					"NameFarEast": "+Body Asian",
					"Size": 11.0,
					"Bold": false,
					"Italic": false,
					"Underline": false,
					"Color": "71, 71, 71",
					"SmallCaps": false,
					"AllCaps": false
				},
				"Alignment": 0,
				"IndentBefore": 0.0,
				"FirstLineIndent": 0.0
			},
			"List": {
				"Visible": false,
				"BulletType": 4,
				"StartValue": 1,
				"IndentLevel": 1,
				"Character": 8226,
				"CharacterFont": ""
			}
		},
		{
			"Base64Png": "data:image/png;base64,iVBORw0KGgoAAAANSUhEUgAAAFMAAAAOCAYAAABToiApAAAAAXNSR0IArs4c6QAAAARnQU1BAACxjwv8YQUAAAAJcEhZcwAADsMAAA7DAcdvqGQAAAHZSURBVFhH7ZXLbcMwDIa7TFZI1sgCmSPX7OGb0RF8zcHICBkg8AbZgBUfkklKtgXDLQrEP2DAsh78+ZFKvmDXZtoA5guelwM8ehlmWprfWP0Vvi8NvGX4lxphoonTIT31yf9vmMMt5LMx3Hd7HlkdrzDId4Y5NNAddcJ3eFQb+LTOtGyoWLc7vSuYZ3hGxEYFGMZwnA9BQkG4WvqspXkUrylVmyTFjvPGi57Dc9tCZ0qyVV7cDaUn7c9FXSrx5JpLMkWg0YAMUQWYei8FSEDyeZtgPtYGfSfYOT67a180orUISa0vwZz2gvtdHjMgY7wY3/wB0cFZtepg2musTS3sL94Km5QRrZdC6fco483DqvGiznNnJeH3QtcamFHcWZUwJmHGbzUJiDH9KJjkx8xJwnjOljBdEe3espgVeyjCtEHXwqwsRqm7tDywX+9MKZgu2pxoD+dKMJHu+LsTRAlMVCgGdDCzTpqDbRLmeRNfy8EkL2nMNyDtzbw570te8H2hEymGWlPoTAGSKjKCYbHpVK0MRljfq6qaii7BRLn4+Hgg8r1rm+BFna+7Cb/jeC3MIB2LHuMTNc1q4pp/puyNYiHcyVvjtMNUsl2M4i7cYa5S/nNTCxIA4AdU80NFxvAtWgAAAABJRU5ErkJggg==",
			"Name": "Subheading 3",
			"Paragraph": {
				"Font": {
					"Name": "+Body",
					"NameFarEast": "+Body Asian",
					"Size": 11.0,
					"Bold": false,
					"Italic": false,
					"Underline": false,
					"Color": "230, 0, 0",
					"SmallCaps": false,
					"AllCaps": false
				},
				"Alignment": 0,
				"IndentBefore": 0.0,
				"FirstLineIndent": 0.0
			},
			"List": {
				"Visible": false,
				"BulletType": 4,
				"StartValue": 1,
				"IndentLevel": 1,
				"Character": 8226,
				"CharacterFont": ""
			}
		},
        {
			"Base64Png": "data:image/png;base64,iVBORw0KGgoAAAANSUhEUgAAAFwAAAALCAYAAADyZOoXAAAAAXNSR0IArs4c6QAAAARnQU1BAACxjwv8YQUAAAAJcEhZcwAADsMAAA7DAcdvqGQAAAGxSURBVFhH7ZZhsoMgDIQ5FwfiPJyGy3AYukEiIaBYRu378XaGTis2y35ERpP+9ap+Dzz6ZF0oP7Ri8s7j8w1Jr+d8bwMenEnG9MP6ybJvBx6Sk2uwLs2WsGkNePRX6kfwsckg5wMdjsD2C0hPABf+MaD+pfU8BRy1rE0e63CvAo90nTvPpp1xBu63DtBzOrisgc4Nw6DanwLj3vy9X1twPHcCfOhLdcs1GodNw0KNBjgF7wKvqA+VhR32TIi8+J7sS548R/8/gJA7pdYY+ij/GJx4gvq1zYGf+147UkgNcCoqdsvwIlZ0ALwR+RUPCb8oet50ERzgnEo2Dgv/PQdGU3sB+MT37wLPncHHhvAg4PqRoq7MKdrg9b880HmdkfJvnpg14Ge+i8AhCl6K6fzfaQS8hI58lTZYAFf3X+3wsXr/CkXPiXVIL/l94rsO/DYNgOcurtfym4PscGz0/Ayn66OO1lL+up6oQed7fZoPgE98a3PMhDqvAYfqWwjezRFmh1A2ox5pMoAMDuHe+qZDdUZJ4V/m84BPA6tsMM85rGubPwIOnfli03K9QeZWBDykD6Dw3xKpcykZAAAAAElFTkSuQmCC",
			"Name": "Table Bullet 1",
			"Paragraph": {
				"Font": {
					"Name": "+Body",
					"NameFarEast": "+Body Asian",
					"Size": 10.0,
					"Bold": false,
					"Italic": false,
					"Underline": false,
					"Color": "Black",
					"SmallCaps": false,
					"AllCaps": false
				},
				"Alignment": 0,
				"IndentBefore": 14.4,
				"FirstLineIndent": -14.4,
				"ParagraphSpacing": {
					"Before": 1.0,
					"After": 1.0,
					"LineSpacing": 1.0,
					"MeasureInLines": true
				}
			},
			"List": {
				"Visible": true,
				"BulletType": 1,
				"StartValue": 1,
				"IndentLevel": 1,
				"Character": 61591,
				"CharacterFont": "Wingdings 2",
				"BulletStyle": 0,
				"BulletSize": 0.75,
				"BulletColor": "Black"
			}
		},
		{
			"Base64Png": "data:image/png;base64,iVBORw0KGgoAAAANSUhEUgAAAGEAAAALCAYAAABvaeOfAAAAAXNSR0IArs4c6QAAAARnQU1BAACxjwv8YQUAAAAJcEhZcwAADsMAAA7DAcdvqGQAAAG4SURBVFhH7VbRFcMgCMxcDuQ8TuMyDmMPI4poNM1rmn6U9+xL1dwBB8Yt/u1x+y0RgovG+vxHW4jOOvx+wyTX/by3iODtFretH8YtQvm4CD5a6YOxceXCbtdECG6GH6LHuuFcCMybOwFJMG8k7g4RBH/wwD/lzx0ieOD4ghOciVuO9RkRAs1zhZpY8p5EcOgkOKjXdDIkBircD4PX/MCgvem5981bXpuIMOQl3DxH47CQpAHnURFQkY6zRonnPfScEs9r9P5BYoxpMIY8ij94HAclQb1vaxHmvPNOUAZf2JUfOI4osBy8FCQbte3urEgGBaCiHScA/FydqXIl9gURFrznRQB3wS8iKGebwY5dsQMRUgXxkSM4SATdylS9KbI2Ga2PNFChHZHibzqr9+2MCDPecyIQXpvTBzohJyLwLJz6QCeMreevidJrwg/JJZ8XvGsRCKvf830RUrXXuXRjkZ2A6lp/E2h+VPnaFL/GExj0vahdfyDCgrcWzMhaPmmPfBPq7We/L5fEZIHqTWN2O6L3eB/hjKIHf15PAzxNErLovGbh175+JAJsxgshE94g5uFRlvbF+AJ0TrS9FxLBtgAAAABJRU5ErkJggg==",
			"Name": "Table Bullet 2",
			"Paragraph": {
				"Font": {
					"Name": "+Body",
					"NameFarEast": "+Body Asian",
					"Size": 10.0,
					"Bold": false,
					"Italic": false,
					"Underline": false,
					"Color": "Black",
					"SmallCaps": false,
					"AllCaps": false
				},
				"Alignment": 0,
				"IndentBefore": 29.52,
				"FirstLineIndent": -14.4,
				"ParagraphSpacing": {
					"Before": 1.0,
					"After": 1.0,
					"LineSpacing": 1.0,
					"MeasureInLines": true
				}
			},
			"List": {
				"Visible": true,
				"BulletType": 1,
				"StartValue": 1,
				"IndentLevel": 2,
				"Character": 8211,
				"CharacterFont": "Arial",
				"BulletStyle": 0,
				"BulletSize": 1.0,
				"BulletColor": "Black"
			}
		},
		{
			"Base64Png": "data:image/png;base64,iVBORw0KGgoAAAANSUhEUgAAAGEAAAALCAYAAABvaeOfAAAAAXNSR0IArs4c6QAAAARnQU1BAACxjwv8YQUAAAAJcEhZcwAADsMAAA7DAcdvqGQAAAGtSURBVFhH7VaLEcMgCM1cDuQ8TuMyDmMBRRF/ba5p2rtyZy+Nhge8h3rEv91u30VCcNFYn/9oC9FZB7+fMIl1Pe4lJHh7xOPoh3GbVN5Ogo9WxmBs3IWQ7BwJwa38QyymjYUzvbgTEPiFwl1BgsAPHvw/Fc8VJLQWvC253kNCkKowsdSdSHDQSaaf08WQPlBVw+Q1PvgoCuxj85bnFiQMcdFvfodjKiRpFf8eEkCRjquGhec1+EyF5zn8flIYYxofQxyFL9U3im1Pwhr3+U4IUAJbBPYF2xEmlpOXhGQLjrtBFAOKaVW24wIAPquTlCt9nyBhg7slgUSWYsGO56WZBBVsMziwMzYhgRTEW47AwCB1K6N6KbO2GG2MOEChHZDCbzrrHAkr3B86E3IhAr+FJN/QCWPr8Wuh9JyIQ2LJ5w3uKyRI/M+TQGqv7+jGIjsB1LU/E/D9SPnaFL72J3ygMmvXT0jY4FbB7AzPBFOu7LecCfX2k/bGUphMUL1prG5H+B2vQz+j7AE/z9MAnKaAmXSesxBXmp+RALbCxS2GfPU5I0ElDsgLv0trYnwAox6wKwnfTb8AAAAASUVORK5CYII=",
			"Name": "Table Bullet 3",
			"Paragraph": {
				"Font": {
					"Name": "+Body",
					"NameFarEast": "+Body Asian",
					"Size": 10.0,
					"Bold": false,
					"Italic": false,
					"Underline": false,
					"Color": "Black",
					"SmallCaps": false,
					"AllCaps": false
				},
				"Alignment": 0,
				"IndentBefore": 44.64,
				"FirstLineIndent": -14.4,
				"ParagraphSpacing": {
					"Before": 1.0,
					"After": 1.0,
					"LineSpacing": 1.0,
					"MeasureInLines": true
				}
			},
			"List": {
				"Visible": true,
				"BulletType": 1,
				"StartValue": 1,
				"IndentLevel": 3,
				"Character": 8211,
				"CharacterFont": "Arial",
				"BulletStyle": 0,
				"BulletSize": 1.0,
				"BulletColor": "Black"
			}
		},
		{
			"Base64Png": "data:image/png;base64,iVBORw0KGgoAAAANSUhEUgAAAGMAAAALCAYAAABrnDOiAAAAAXNSR0IArs4c6QAAAARnQU1BAACxjwv8YQUAAAAJcEhZcwAADsMAAA7DAcdvqGQAAAGwSURBVFhH7VbRscQgCExdFmQ9VmMzFuMBkYgENZd5yfPjdsabnBoWWDBu+YdlsJ4YKWTnY/mjkXLwAX7fgOR6h/cxMaLf8radhwuTkP5cjJi99MH5PHNhxz0xUrhqf/dLhvpCZwCp+yKBT4gh+FME+5f8eVaM6F0OsHcNMRLOc8W66hSJEcjZ05pOirQBFR/NJGh+sIF76fnsW/S8NhDD5EW7ZQ5Ht6BgZ3D7CRFXEQMqNHD2UADeg88kAK/h+50EOaguYcPkUfwJElA7744YY95pZ8hYlxGjAQZYkiCdLcBK2p0WScFAVNR2IoCfq5UqWdq+IcaEdyxGEZLXbTGUw81g5+6iIwZVFB9FggfFkB4isJopgjYprZ84RKAHFH/TaffEGPGOxDiOJ4YtxpOwxCgJSTyLFSPEUPuvdoaNM39NmF4Tfkgu+TzhHYnRu2Fyt/6PGFT9dY5uOLIzwMH5NwPnrU7QUPzanrCB35N6EnTEmPDWwrmANToD/ahHFApzJKgIVW8mo9sUvsf70I6VBeAv6zSAp0lkEZ/XPF45ab0nBmDECwkme0bMJzRi5PwBBwAGJ48imscAAAAASUVORK5CYII=",
			"Name": "Table Bullet 4",
			"Paragraph": {
				"Font": {
					"Name": "+Body",
					"NameFarEast": "+Body Asian",
					"Size": 10.0,
					"Bold": false,
					"Italic": false,
					"Underline": false,
					"Color": "Black",
					"SmallCaps": false,
					"AllCaps": false
				},
				"Alignment": 0,
				"IndentBefore": 59.76,
				"FirstLineIndent": -14.4,
				"ParagraphSpacing": {
					"Before": 1.0,
					"After": 1.0,
					"LineSpacing": 1.0,
					"MeasureInLines": true
				}
			},
			"List": {
				"Visible": true,
				"BulletType": 1,
				"StartValue": 1,
				"IndentLevel": 4,
				"Character": 8211,
				"CharacterFont": "Arial",
				"BulletStyle": 0,
				"BulletSize": 1.0,
				"BulletColor": "Black"
			}
		},
		{
			"Base64Png": "data:image/png;base64,iVBORw0KGgoAAAANSUhEUgAAAGIAAAALCAYAAACEXlicAAAAAXNSR0IArs4c6QAAAARnQU1BAACxjwv8YQUAAAAJcEhZcwAADsMAAA7DAcdvqGQAAAGqSURBVFhH7VeBscMgCM1cDuQ8TuMyDmOBQEU02npNk96VO//lq+HBe6Dplv92C7ufEClk5yP/Yy3l4AP8/YZprPNxTxMi+i1vWztcmKTzcSFi9joG5/MshN3WhEhh7L/hxe1+v9ARQASDvWRnCKHwUwT/L8VzlhAeImrtOiESzktluPzknoQIELBr1ywh2gdUeuwSYPHBB+6l5za2QtRAiC4u+uU5HN1i0ti1XScEVGYQ5pB82YPPRL6s4fsH5DhX+ejiGPwUveq4FSHGuOOOwHeVWJCX7L3J0YQBMgFaFLYUpCsUIUCoNxn3SQB8SZyS174XhJjgzo6myijXHY+FMMFWQwJbtQMhqJLk+FE4GJxta6xiyq4mpI4TB1RqA2Twqw5bE2KE+5YQYHgE4/6LOoLJSDILiX6gI/rW4hey7JqKQ2Pp5wnubwlBVV/m6EtGdwRU2fyOwPleB1gz+Naf8oH3RzkBDoSY4JaimRvdVxzbZXdE+SqC3xaQ5JMcFqlcaqOvJnxP9qGfHgOAz+s0AKcikYWXNc8VWmO9gYvkkq82550L/Z7syfkB5NvY8ge5ASoAAAAASUVORK5CYII=",
			"Name": "Table Bullet 5",
			"Paragraph": {
				"Font": {
					"Name": "+Body",
					"NameFarEast": "+Body Asian",
					"Size": 10.0,
					"Bold": false,
					"Italic": false,
					"Underline": false,
					"Color": "Black",
					"SmallCaps": false,
					"AllCaps": false
				},
				"Alignment": 0,
				"IndentBefore": 74.88,
				"FirstLineIndent": -14.4,
				"ParagraphSpacing": {
					"Before": 1.0,
					"After": 1.0,
					"LineSpacing": 1.0,
					"MeasureInLines": true
				}
			},
			"List": {
				"Visible": true,
				"BulletType": 1,
				"StartValue": 1,
				"IndentLevel": 5,
				"Character": 8211,
				"CharacterFont": "Arial",
				"BulletStyle": 0,
				"BulletSize": 1.0,
				"BulletColor": "Black"
			}
		}
	]
}]]></PpStyles>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TemplateConfiguration><![CDATA[{"elementsMetadata":[],"documentContentValidatorConfiguration":{"enableDocumentContentValidator":false,"documentContentValidatorVersion":0},"slideId":"637024240828581126","enableDocumentContentUpdater":true,"version":"1.9"}]]></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elementsMetadata":[],"documentContentValidatorConfiguration":{"enableDocumentContentValidator":false,"documentContentValidatorVersion":0},"slideId":"637024240828113014","enableDocumentContentUpdater":true,"version":"1.9"}]]></TemplafySlideTemplateConfiguration>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TemplafySlideFormConfiguration><![CDATA[{"formFields":[],"formDataEntries":[]}]]></TemplafySlideFormConfiguration>
</file>

<file path=customXml/item19.xml><?xml version="1.0" encoding="utf-8"?>
<TemplafyFormConfiguration><![CDATA[{"formFields":[{"hideIfNoUserInteractionRequired":false,"distinct":true,"required":true,"autoSelectFirstOption":true,"dataSource":"Classifications","displayColumn":"classification","filter":{"column":"iana","otherFieldName":"DocumentLanguage","fullyQualifiedOtherFieldName":"DocumentLanguage","otherFieldColumn":"iana","formReference":"userProfile","operator":"equals"},"type":"dropDown","name":"Classification","label":"Classification","helpTexts":{"prefix":"","postfix":""},"spacing":{},"fullyQualifiedName":"Classification"},{"hideIfNoUserInteractionRequired":false,"distinct":true,"required":false,"autoSelectFirstOption":true,"dataSource":"PP_LogoPlacement","displayColumn":"pp_LogoSelection","filter":{"column":"logoName","otherFieldName":"LogoInsertion","fullyQualifiedOtherFieldName":"LogoInsertion","otherFieldColumn":"logoName","formReference":"userProfile","operator":"equals"},"type":"dropDown","name":"PPLogo","label":"Logo placement","helpTexts":{"prefix":"","postfix":""},"spacing":{},"fullyQualifiedName":"PPLogo"},{"hideIfNoUserInteractionRequired":false,"distinct":true,"required":false,"autoSelectFirstOption":true,"dataSource":"DraftSelection ","displayColumn":"draftChoice","type":"dropDown","name":"Draft","label":"Draft","helpTexts":{"prefix":"","postfix":""},"spacing":{},"fullyQualifiedName":"Draft"}],"formDataEntries":[{"name":"Classification","value":"mUSHZoKTwzSINgad2wvolg=="},{"name":"PPLogo","value":"XaoMhzlZ9FmSqU3kqRvpFQ=="},{"name":"Draft","value":"XaoMhzlZ9FmSqU3kqRvpFQ=="}]}]]></TemplafyFormConfiguration>
</file>

<file path=customXml/item2.xml><?xml version="1.0" encoding="utf-8"?>
<TemplafySlideTemplateConfiguration><![CDATA[{"documentContentValidatorConfiguration":{"enableDocumentContentValidator":false,"documentContentValidatorVersion":0},"elementsMetadata":[],"slideId":"637732958452630671","enableDocumentContentUpdater":true,"version":"1.9"}]]></TemplafySlideTemplateConfiguration>
</file>

<file path=customXml/item20.xml><?xml version="1.0" encoding="utf-8"?>
<TemplafySlideFormConfiguration><![CDATA[{"formFields":[],"formDataEntries":[]}]]></TemplafySlideFormConfiguration>
</file>

<file path=customXml/item21.xml><?xml version="1.0" encoding="utf-8"?>
<TemplafyTemplateConfiguration><![CDATA[{"elementsMetadata":[{"type":"shape","id":"860430a3-2b5a-4df1-9334-2d239b454b08","elementConfiguration":{"binding":"Translations.PageHeading","disableUpdates":false,"type":"text"}},{"type":"shape","id":"19b98544-07a5-43ce-91f2-6f2600d6d255","elementConfiguration":{"binding":"Translations.LayoutHeading","disableUpdates":false,"type":"text"}},{"type":"shape","id":"372f67b9-8a40-4319-bd20-c79ddf80c55d","elementConfiguration":{"disableUpdates":false,"type":"date"}},{"type":"shape","id":"b70df55f-e72f-45c7-b39c-961f7be548b8","elementConfiguration":{"binding":"Translations.Source","disableUpdates":false,"type":"text"}},{"type":"shape","id":"7437c673-5b4a-4136-b2b1-fbfd964b199a","elementConfiguration":{"binding":"Translations.LayoutHeading","disableUpdates":false,"type":"text"}},{"type":"shape","id":"f6ca49a0-f71e-4342-93c9-823cd493a11d","elementConfiguration":{"disableUpdates":false,"type":"date"}},{"type":"shape","id":"f16a1399-c301-46d0-b059-e0ca1a65b711","elementConfiguration":{"binding":"Translations.Source","disableUpdates":false,"type":"text"}},{"type":"shape","id":"d469b6f4-b25b-42b0-8995-6900f65669b9","elementConfiguration":{"binding":"Translations.LayoutHeading","disableUpdates":false,"type":"text"}},{"type":"shape","id":"97a2bd0d-97e7-45ab-87a5-0e8258818c0a","elementConfiguration":{"disableUpdates":false,"type":"date"}},{"type":"shape","id":"2ed7eb7e-5ecf-403f-ae75-dad4199e9d98","elementConfiguration":{"binding":"Translations.Source","disableUpdates":false,"type":"text"}},{"type":"shape","id":"dab2248c-b788-44be-8dfe-a591a2119264","elementConfiguration":{"binding":"Translations.LayoutHeading","disableUpdates":false,"type":"text"}},{"type":"shape","id":"83641852-52f1-4401-acc9-543eda6c54c6","elementConfiguration":{"binding":"Translations.Source","disableUpdates":false,"type":"text"}},{"type":"shape","id":"4774b5a1-aca5-4d4e-9fb5-5b6c17fc89ec","elementConfiguration":{"binding":"Translations.Draft","visibility":{"action":"hide","binding":"Form.Draft.DraftChoice","operator":"equals","compareValue":"No"},"disableUpdates":false,"type":"text"}},{"type":"shape","id":"a1045d2b-5d79-432d-ab39-1f70cc232333","elementConfiguration":{"inheritDimensions":"inheritNone","height":"0.72 cm","binding":"Form.PPLogo.Pp_logo","visibility":{"action":"hide","binding":"Form.PPLogo.Pp_LogoSelection","operator":"notEquals","compareValue":"All pages"},"disableUpdates":false,"type":"image"}},{"type":"shape","id":"a7f4158a-e758-4469-bc49-f1b441f72b85","elementConfiguration":{"binding":"Translations.PageHeading","disableUpdates":false,"type":"text"}},{"type":"shape","id":"27c80ed8-325b-4e34-b868-a38ce9ea62a6","elementConfiguration":{"binding":"Translations.LayoutHeading","disableUpdates":false,"type":"text"}},{"type":"shape","id":"83066dc9-32cd-4ad2-b22b-8dea6e6e5b47","elementConfiguration":{"disableUpdates":false,"type":"date"}},{"type":"shape","id":"b90111c7-d132-41fa-b635-62ab42bc14cc","elementConfiguration":{"binding":"Translations.Source","disableUpdates":false,"type":"text"}},{"type":"shape","id":"85a6e8d8-894a-4f0e-b0b7-fd6d7e8b5574","elementConfiguration":{"binding":"Translations.LayoutHeading","disableUpdates":false,"type":"text"}},{"type":"shape","id":"a9470b53-2ef2-42c5-8d96-baa7d37bb9c3","elementConfiguration":{"disableUpdates":false,"type":"date"}},{"type":"shape","id":"33dd29cc-011b-4573-a386-19f9af7be086","elementConfiguration":{"binding":"Translations.Source","disableUpdates":false,"type":"text"}},{"type":"shape","id":"113924a1-ea79-4760-b064-ae173a91766f","elementConfiguration":{"binding":"Translations.LayoutHeading","disableUpdates":false,"type":"text"}},{"type":"shape","id":"99c3a132-f177-47d1-bff0-435178f9d91a","elementConfiguration":{"disableUpdates":false,"type":"date"}},{"type":"shape","id":"7285b576-eb8c-4ff0-b72e-24704517bd30","elementConfiguration":{"binding":"Translations.Source","disableUpdates":false,"type":"text"}},{"type":"shape","id":"7e035c76-396d-4104-98bc-55fdf2458514","elementConfiguration":{"binding":"Translations.LayoutHeading","disableUpdates":false,"type":"text"}},{"type":"shape","id":"08841c63-7b55-46a1-8442-03a1b8d2c3f6","elementConfiguration":{"disableUpdates":false,"type":"date"}},{"type":"shape","id":"7f57d34d-9739-453c-914f-7d8645250b37","elementConfiguration":{"binding":"Translations.Source","disableUpdates":false,"type":"text"}},{"type":"shape","id":"8f189f10-5217-40a8-a588-7c4444960657","elementConfiguration":{"binding":"Translations.Draft","visibility":{"action":"hide","binding":"Form.Draft.DraftChoice","operator":"equals","compareValue":"No"},"disableUpdates":false,"type":"text"}},{"type":"shape","id":"b5d8cdc7-e680-480d-90b6-23a7496fe9ee","elementConfiguration":{"inheritDimensions":"inheritNone","height":"0.72 cm","binding":"Form.PPLogo.Pp_logo","visibility":{"action":"hide","binding":"Form.PPLogo.Pp_LogoSelection","operator":"notEquals","compareValue":"All pages"},"disableUpdates":false,"type":"image"}},{"type":"shape","id":"a0554dae-c3a3-41d1-8a41-70e318d3abf0","elementConfiguration":{"binding":"Translations.Keyline","disableUpdates":false,"type":"text"}},{"type":"shape","id":"54204d31-0cb1-496d-a67f-063f88a8c0c3","elementConfiguration":{"binding":"Translations.Infoline","disableUpdates":false,"type":"text"}},{"type":"shape","id":"a8370f3f-e179-4a63-a12f-b5def10d9f55","elementConfiguration":{"binding":"Translations.PresentationPresenter","disableUpdates":false,"type":"text"}},{"type":"shape","id":"048add94-ab7f-445d-9bd4-c476eb8e8efe","elementConfiguration":{"binding":"Translations.PresenterFunction","disableUpdates":false,"type":"text"}},{"type":"shape","id":"80259a5c-d47c-461b-9ab0-fe7c7318d631","elementConfiguration":{"binding":"Translations.DatePp","disableUpdates":false,"type":"text"}},{"type":"shape","id":"e938c4e1-76ea-4c3e-90ef-309c2a940cd9","elementConfiguration":{"binding":"Form.Classification.Classification","disableUpdates":false,"type":"text"}},{"type":"shape","id":"81e2c8b8-bb93-4c58-95d6-dfb7f7b36d47","elementConfiguration":{"binding":"Translations.Draft","visibility":{"action":"hide","binding":"Form.Draft.DraftChoice","operator":"equals","compareValue":"No"},"disableUpdates":false,"type":"text"}},{"type":"shape","id":"eb707d37-66d8-4322-a68f-e53e8e2c55ab","elementConfiguration":{"inheritDimensions":"inheritNone","height":"1.13 cm","binding":"Form.PPLogo.Pp_logo","visibility":{"action":"hide","binding":"Form.PPLogo.Pp_LogoSelection","operator":"equals","compareValue":"No logo"},"disableUpdates":false,"type":"image"}},{"type":"shape","id":"4249a6be-538a-4814-a470-40d3a2e85764","elementConfiguration":{"binding":"Translations.Draft","visibility":{"action":"hide","binding":"Form.Draft.DraftChoice","operator":"equals","compareValue":"No"},"disableUpdates":false,"type":"text"}},{"type":"shape","id":"265e92d8-1442-44e9-931b-44d78e1f8a95","elementConfiguration":{"binding":"Translations.TableOfContents","disableUpdates":false,"type":"text"}},{"type":"shape","id":"af98463d-39c4-454c-bd30-3baaa04fd67d","elementConfiguration":{"binding":"Translations.SectionN","disableUpdates":false,"type":"text"}},{"type":"shape","id":"5c50e8cf-5a70-4b94-a26c-092195370a05","elementConfiguration":{"binding":"Translations.SectionN","disableUpdates":false,"type":"text"}},{"type":"shape","id":"6666ed52-ecd0-465a-8ab3-1652863f8c9d","elementConfiguration":{"binding":"Translations.SectionN","disableUpdates":false,"type":"text"}},{"type":"shape","id":"ec6878ad-6d11-41b4-b475-ffa094c7aca1","elementConfiguration":{"binding":"Translations.SectionN","disableUpdates":false,"type":"text"}},{"type":"shape","id":"a589f2c2-9dc1-461d-ae21-8ec400e8f12f","elementConfiguration":{"inheritDimensions":"inheritNone","height":"0.72 cm","binding":"Form.PPLogo.Pp_logo","visibility":{"action":"hide","binding":"Form.PPLogo.Pp_LogoSelection","operator":"notEquals","compareValue":"All pages"},"disableUpdates":false,"type":"image"}},{"type":"shape","id":"765ccad8-e531-46bc-a48e-a6fd89ac9c21","elementConfiguration":{"binding":"Translations.Infoline","disableUpdates":false,"type":"text"}},{"type":"shape","id":"6babcc81-e43c-4906-a70c-c10ce7455317","elementConfiguration":{"binding":"Translations.Keyline","disableUpdates":false,"type":"text"}},{"type":"shape","id":"9e5eece8-e471-4534-9e87-e0eb011b6244","elementConfiguration":{"disableUpdates":false,"type":"date"}},{"type":"shape","id":"89943fe3-046d-4499-96ef-69ecec4b1cff","elementConfiguration":{"binding":"Translations.PresentationPresenter","disableUpdates":false,"type":"text"}},{"type":"shape","id":"1cc4db8f-c469-42ea-8c58-eb2f39b2565a","elementConfiguration":{"binding":"Translations.PresenterFunction","disableUpdates":false,"type":"text"}},{"type":"shape","id":"8068497e-52ab-4f42-8b8c-eddfa3a132a6","elementConfiguration":{"binding":"Translations.DatePp","disableUpdates":false,"type":"text"}},{"type":"shape","id":"1b16b05d-a21d-46f3-851e-b196f7365563","elementConfiguration":{"binding":"Form.Classification.Classification","disableUpdates":false,"type":"text"}},{"type":"shape","id":"034ac9a2-fdb1-415b-8c72-bfbaa40dacf1","elementConfiguration":{"binding":"Translations.Draft","visibility":{"action":"hide","binding":"Form.Draft.DraftChoice","operator":"equals","compareValue":"No"},"disableUpdates":false,"type":"text"}},{"type":"shape","id":"8c052f5b-ba2f-4ca9-800b-8ccec456dc67","elementConfiguration":{"inheritDimensions":"inheritNone","height":"1.13 cm","binding":"Form.PPLogo.Pp_logo","visibility":{"action":"hide","binding":"Form.PPLogo.Pp_LogoSelection","operator":"equals","compareValue":"No logo"},"disableUpdates":false,"type":"image"}},{"type":"shape","id":"a48abf32-7978-4b76-9246-1d60761dcadc","elementConfiguration":{"binding":"Translations.PageHeading","disableUpdates":false,"type":"text"}},{"type":"shape","id":"09017bf1-cedc-47e9-a080-d5a389be633a","elementConfiguration":{"binding":"Translations.Draft","visibility":{"action":"hide","binding":"Form.Draft.DraftChoice","operator":"equals","compareValue":"No"},"disableUpdates":false,"type":"text"}},{"type":"shape","id":"63753b16-a662-48fd-a892-1cb352c9f961","elementConfiguration":{"inheritDimensions":"inheritNone","height":"0.72 cm","binding":"Form.PPLogo.Pp_logo","visibility":{"action":"hide","binding":"Form.PPLogo.Pp_LogoSelection","operator":"notEquals","compareValue":"All pages"},"disableUpdates":false,"type":"image"}},{"type":"shape","id":"9106edc7-63ee-4c91-aa1f-8176eb2dafa9","elementConfiguration":{"binding":"Translations.PageHeading","disableUpdates":false,"type":"text"}},{"type":"shape","id":"a42ea280-52af-4925-9de6-55d89e6099c8","elementConfiguration":{"binding":"Translations.LayoutHeading","disableUpdates":false,"type":"text"}},{"type":"shape","id":"a22f2b49-49c4-466d-817a-4d4530f1aa3a","elementConfiguration":{"disableUpdates":false,"type":"date"}},{"type":"shape","id":"33dc12a1-d573-4c37-9004-8f244f932d84","elementConfiguration":{"binding":"Translations.Source","disableUpdates":false,"type":"text"}},{"type":"shape","id":"dbf83454-d5c8-442f-bbc8-11e6adb96c20","elementConfiguration":{"binding":"Translations.Draft","visibility":{"action":"hide","binding":"Form.Draft.DraftChoice","operator":"equals","compareValue":"No"},"disableUpdates":false,"type":"text"}},{"type":"shape","id":"d54791c6-219a-4855-96a6-7c5908af5ea5","elementConfiguration":{"inheritDimensions":"inheritNone","height":"0.72 cm","binding":"Form.PPLogo.Pp_logo","visibility":{"action":"hide","binding":"Form.PPLogo.Pp_LogoSelection","operator":"notEquals","compareValue":"All pages"},"disableUpdates":false,"type":"image"}},{"type":"shape","id":"6b79776b-5923-4a52-9f4d-b6b034427964","elementConfiguration":{"binding":"Translations.PageHeading","disableUpdates":false,"type":"text"}},{"type":"shape","id":"e217c842-33b7-4de3-9d84-371cbaa1061d","elementConfiguration":{"binding":"Translations.MessageText","disableUpdates":false,"type":"text"}},{"type":"shape","id":"0af5a67e-3046-4fa8-8aed-4323a59bddc9","elementConfiguration":{"disableUpdates":false,"type":"date"}},{"type":"shape","id":"1f30800f-74a4-4844-a32c-7d588918b956","elementConfiguration":{"binding":"Translations.Draft","visibility":{"action":"hide","binding":"Form.Draft.DraftChoice","operator":"equals","compareValue":"No"},"disableUpdates":false,"type":"text"}},{"type":"shape","id":"f233e193-c631-4f41-accb-0a094e6c1df6","elementConfiguration":{"inheritDimensions":"inheritNone","height":"0.72 cm","binding":"Form.PPLogo.Pp_logo","visibility":{"action":"hide","binding":"Form.PPLogo.Pp_LogoSelection","operator":"notEquals","compareValue":"All pages"},"disableUpdates":false,"type":"image"}},{"type":"shape","id":"3aced870-ccc5-4192-b93a-efb38ba053d7","elementConfiguration":{"binding":"Translations.ContactInformation","disableUpdates":false,"type":"text"}},{"type":"shape","id":"60833545-ea3b-4c0c-9a96-7f10b787366d","elementConfiguration":{"binding":"UserProfile.Language.Web","disableUpdates":false,"type":"text"}},{"type":"shape","id":"4e1ce804-d068-468c-bfa1-668f481f82d3","elementConfiguration":{"binding":"UserProfile.Language.CompanyName","disableUpdates":false,"type":"text"}},{"type":"shape","id":"2d53be29-b2cf-42b8-8845-cddad75bbd54","elementConfiguration":{"binding":"UserProfile.Language.FullAddressLine","disableUpdates":false,"type":"text"}},{"type":"shape","id":"de4124cd-fc53-47bc-b3ff-a0e643f4e4e1","elementConfiguration":{"binding":"UserProfile.Language.ReceptionPhone","disableUpdates":false,"type":"text"}},{"type":"shape","id":"1c34e63a-80c1-47da-86d5-60e9bd86330e","elementConfiguration":{"binding":"UserProfile.Language.Endorsement","disableUpdates":false,"type":"text"}},{"type":"shape","id":"cc73870a-06f0-4024-bf69-e9c7b42e4e84","elementConfiguration":{"binding":"Translations.Draft","visibility":{"action":"hide","binding":"Form.Draft.DraftChoice","operator":"equals","compareValue":"No"},"disableUpdates":false,"type":"text"}},{"type":"shape","id":"f9d7063e-7e07-44f1-a10e-2b7fc0d3340a","elementConfiguration":{"inheritDimensions":"inheritNone","height":"0.72 cm","binding":"Form.PPLogo.Pp_logo","visibility":{"action":"hide","binding":"Form.PPLogo.Pp_LogoSelection","operator":"notEquals","compareValue":"All pages"},"disableUpdates":false,"type":"image"}},{"type":"shape","id":"e3f81645-89a4-4566-95de-2d621c3a5126","elementConfiguration":{"binding":"Translations.PageHeading","disableUpdates":false,"type":"text"}},{"type":"shape","id":"16b708c6-5b4a-43e6-b3ca-55f4b1cfec61","elementConfiguration":{"binding":"Translations.LayoutHeading","disableUpdates":false,"type":"text"}},{"type":"shape","id":"d8e4e0fe-721c-41bf-abd1-3bc041a50134","elementConfiguration":{"disableUpdates":false,"type":"date"}},{"type":"shape","id":"e077ed3f-1048-47c7-bb67-d11cd01b4b7c","elementConfiguration":{"binding":"Translations.Source","disableUpdates":false,"type":"text"}},{"type":"shape","id":"1997bc65-7e3a-4d41-89a0-8d4ed85aa3fc","elementConfiguration":{"binding":"Translations.LayoutHeading","disableUpdates":false,"type":"text"}},{"type":"shape","id":"e395d10c-1c76-49cc-b700-9c9c7370bfac","elementConfiguration":{"disableUpdates":false,"type":"date"}},{"type":"shape","id":"eb65cfea-8332-4aef-8ada-741c3fde53b1","elementConfiguration":{"binding":"Translations.Source","disableUpdates":false,"type":"text"}},{"type":"shape","id":"66dba0ca-1729-43f6-b718-0987ffa573fe","elementConfiguration":{"binding":"Translations.LayoutHeading","disableUpdates":false,"type":"text"}},{"type":"shape","id":"95d9dbd3-bb4e-4fbb-926b-f278b5f59ca2","elementConfiguration":{"disableUpdates":false,"type":"date"}},{"type":"shape","id":"5cbb9270-afe9-494e-8f8b-f02326846827","elementConfiguration":{"binding":"Translations.Source","disableUpdates":false,"type":"text"}},{"type":"shape","id":"f05c1957-4950-426b-8b3b-4c93e5e5f906","elementConfiguration":{"binding":"Translations.LayoutHeading","disableUpdates":false,"type":"text"}},{"type":"shape","id":"ed013c88-2912-4362-ba70-1f9e5cfe7cf9","elementConfiguration":{"disableUpdates":false,"type":"date"}},{"type":"shape","id":"4de282ba-263e-49af-8dcb-b1cf08c8eafb","elementConfiguration":{"binding":"Translations.Source","disableUpdates":false,"type":"text"}},{"type":"shape","id":"a1d9022d-0d23-4c79-8823-6b30cf4982ee","elementConfiguration":{"binding":"Translations.LayoutHeading","disableUpdates":false,"type":"text"}},{"type":"shape","id":"2b273d6e-b673-4b32-80cd-e7f253a4f522","elementConfiguration":{"disableUpdates":false,"type":"date"}},{"type":"shape","id":"a1134f43-dcd7-4fc2-a9e1-1cc436084cad","elementConfiguration":{"binding":"Translations.Source","disableUpdates":false,"type":"text"}},{"type":"shape","id":"830da7a3-c59b-4029-9960-4757095202c2","elementConfiguration":{"binding":"Translations.LayoutHeading","disableUpdates":false,"type":"text"}},{"type":"shape","id":"b951d47e-6f37-4e8d-998c-3eb9f034c57b","elementConfiguration":{"disableUpdates":false,"type":"date"}},{"type":"shape","id":"49d30cb9-94cc-4992-86d6-f78e0990be0a","elementConfiguration":{"binding":"Translations.Source","disableUpdates":false,"type":"text"}},{"type":"shape","id":"1ceda235-23f9-401b-b34e-bbe7a087bd51","elementConfiguration":{"binding":"Translations.Draft","visibility":{"action":"hide","binding":"Form.Draft.DraftChoice","operator":"equals","compareValue":"No"},"disableUpdates":false,"type":"text"}},{"type":"shape","id":"e87c26a9-7bfd-408e-b04e-1840dc5b784b","elementConfiguration":{"inheritDimensions":"inheritNone","height":"0.72 cm","binding":"Form.PPLogo.Pp_logo","visibility":{"action":"hide","binding":"Form.PPLogo.Pp_LogoSelection","operator":"notEquals","compareValue":"All pages"},"disableUpdates":false,"type":"image"}},{"type":"shape","id":"9fb7abc7-9bef-4755-b889-6885cb749f5f","elementConfiguration":{"binding":"Translations.PageHeading","disableUpdates":false,"type":"text"}},{"type":"shape","id":"f25e2e9d-89d2-4ddf-9e73-5909e0ef7d55","elementConfiguration":{"disableUpdates":false,"type":"date"}},{"type":"shape","id":"bdf813fb-71ca-4121-bc4f-18000fc9aaeb","elementConfiguration":{"binding":"Translations.Draft","visibility":{"action":"hide","binding":"Form.Draft.DraftChoice","operator":"equals","compareValue":"No"},"disableUpdates":false,"type":"text"}},{"type":"shape","id":"533f387a-b54e-4183-8be2-5b6183360dd6","elementConfiguration":{"inheritDimensions":"inheritNone","height":"0.72 cm","binding":"Form.PPLogo.Pp_logo","visibility":{"action":"hide","binding":"Form.PPLogo.Pp_LogoSelection","operator":"notEquals","compareValue":"All pages"},"disableUpdates":false,"type":"image"}},{"type":"shape","id":"d20adf95-3a01-4500-b11a-fdbf601c872e","elementConfiguration":{"binding":"Translations.PageHeading","disableUpdates":false,"type":"text"}},{"type":"shape","id":"a55f8312-e59c-493e-afa0-43051021bd2c","elementConfiguration":{"binding":"Translations.LayoutHeading","disableUpdates":false,"type":"text"}},{"type":"shape","id":"5d15cdba-033b-47c0-942e-39c258af077c","elementConfiguration":{"disableUpdates":false,"type":"date"}},{"type":"shape","id":"3c66533c-921d-4d19-b943-f89890de3785","elementConfiguration":{"binding":"Translations.Source","disableUpdates":false,"type":"text"}},{"type":"shape","id":"7a96bcc5-5746-4cf4-9b86-48c1024ee911","elementConfiguration":{"binding":"Translations.LayoutHeading","disableUpdates":false,"type":"text"}},{"type":"shape","id":"d4708898-cc28-4a23-98ff-d86ce20339d3","elementConfiguration":{"disableUpdates":false,"type":"date"}},{"type":"shape","id":"6f75de8f-c3c9-4a3b-b8aa-113a3907e53c","elementConfiguration":{"binding":"Translations.Source","disableUpdates":false,"type":"text"}},{"type":"shape","id":"04759d5c-031e-4c32-8fcd-fb1d67e22c02","elementConfiguration":{"binding":"Translations.LayoutHeading","disableUpdates":false,"type":"text"}},{"type":"shape","id":"5dffe53e-93cb-4b9e-871e-5539bdccfdc6","elementConfiguration":{"disableUpdates":false,"type":"date"}},{"type":"shape","id":"35f20b6e-68ea-4b6f-8b46-e7dea8bbef76","elementConfiguration":{"binding":"Translations.Source","disableUpdates":false,"type":"text"}},{"type":"shape","id":"c12399b0-1e4f-423d-a358-612cddb4244c","elementConfiguration":{"binding":"Translations.Draft","visibility":{"action":"hide","binding":"Form.Draft.DraftChoice","operator":"equals","compareValue":"No"},"disableUpdates":false,"type":"text"}},{"type":"shape","id":"b6791061-efff-42bb-8a36-ac7ff635ce1b","elementConfiguration":{"inheritDimensions":"inheritNone","height":"0.72 cm","binding":"Form.PPLogo.Pp_logo","visibility":{"action":"hide","binding":"Form.PPLogo.Pp_LogoSelection","operator":"notEquals","compareValue":"All pages"},"disableUpdates":false,"type":"image"}},{"type":"shape","id":"80544e5c-21a4-43df-baea-0e5064d51bd6","elementConfiguration":{"binding":"UserProfile.Language.DisclaimerFax","disableUpdates":false,"type":"text"}},{"type":"shape","id":"f8a23485-0231-42d4-80c6-955c4b8533ac","elementConfiguration":{"binding":"Translations.Draft","visibility":{"action":"hide","binding":"Form.Draft.DraftChoice","operator":"equals","compareValue":"No"},"disableUpdates":false,"type":"text"}},{"type":"shape","id":"1b836bd4-0284-4c27-af59-b277104e7e24","elementConfiguration":{"inheritDimensions":"inheritNone","height":"0.72 cm","binding":"Form.PPLogo.Pp_logo","visibility":{"action":"hide","binding":"Form.PPLogo.Pp_LogoSelection","operator":"notEquals","compareValue":"All pages"},"disableUpdates":false,"type":"image"}},{"type":"shape","id":"d0f88f8e-c6aa-43f8-805c-a18932cff2be","elementConfiguration":{"binding":"Translations.PageHeading","disableUpdates":false,"type":"text"}},{"type":"shape","id":"c7122e53-b1f4-41ee-b9fb-5271d8f29437","elementConfiguration":{"binding":"Translations.LayoutHeading","disableUpdates":false,"type":"text"}},{"type":"shape","id":"a0f3b25f-d023-4a88-b529-6d72550bd110","elementConfiguration":{"disableUpdates":false,"type":"date"}},{"type":"shape","id":"ed82bd96-f198-424e-b786-21c3829de08c","elementConfiguration":{"binding":"Translations.Source","disableUpdates":false,"type":"text"}},{"type":"shape","id":"598f477e-184c-4e83-93b6-5a509a57f6aa","elementConfiguration":{"binding":"Translations.LayoutHeading","disableUpdates":false,"type":"text"}},{"type":"shape","id":"6e10eda6-5100-49df-ae1a-45189095bf18","elementConfiguration":{"disableUpdates":false,"type":"date"}},{"type":"shape","id":"6db5b0e3-a8a9-4d33-a23a-0ca3f2f121ea","elementConfiguration":{"binding":"Translations.Source","disableUpdates":false,"type":"text"}},{"type":"shape","id":"a4f60a06-ecac-4bac-bc7a-3fab94835660","elementConfiguration":{"binding":"Translations.Draft","visibility":{"action":"hide","binding":"Form.Draft.DraftChoice","operator":"equals","compareValue":"No"},"disableUpdates":false,"type":"text"}},{"type":"shape","id":"c9b3c885-9754-4a65-a8ce-b7cbecd5c6e8","elementConfiguration":{"inheritDimensions":"inheritNone","height":"0.72 cm","binding":"Form.PPLogo.Pp_logo","visibility":{"action":"hide","binding":"Form.PPLogo.Pp_LogoSelection","operator":"notEquals","compareValue":"All pages"},"disableUpdates":false,"type":"image"}},{"type":"shape","id":"4caf92bf-2d1b-4633-a59b-44154d21edc6","elementConfiguration":{"binding":"Translations.Keyline","disableUpdates":false,"type":"text"}},{"type":"shape","id":"782762da-8d7c-4c4e-9508-0098f5629dce","elementConfiguration":{"binding":"Translations.Infoline","disableUpdates":false,"type":"text"}},{"type":"shape","id":"d3645eb0-ecf4-4ab4-8ede-593a838ebfe7","elementConfiguration":{"binding":"Translations.PresentationPresenter","disableUpdates":false,"type":"text"}},{"type":"shape","id":"10b0e267-58ba-4e93-b03f-43d199505701","elementConfiguration":{"binding":"Translations.PresenterFunction","disableUpdates":false,"type":"text"}},{"type":"shape","id":"6b2ad701-fb02-4271-bc7c-c126f4c0bf37","elementConfiguration":{"binding":"Translations.DatePp","disableUpdates":false,"type":"text"}},{"type":"shape","id":"2dafe2b3-22ed-47cb-ab72-f410bd58b9f5","elementConfiguration":{"binding":"Form.Classification.Classification","disableUpdates":false,"type":"text"}},{"type":"shape","id":"3e7a23b4-ac94-4464-b7f2-c150e3779715","elementConfiguration":{"binding":"Translations.Draft","visibility":{"action":"hide","binding":"Form.Draft.DraftChoice","operator":"equals","compareValue":"No"},"disableUpdates":false,"type":"text"}},{"type":"shape","id":"107fa429-c877-410a-983d-7b35eb772765","elementConfiguration":{"inheritDimensions":"inheritNone","height":"1.13 cm","binding":"Form.PPLogo.Pp_logo","visibility":{"action":"hide","binding":"Form.PPLogo.Pp_LogoSelection","operator":"equals","compareValue":"No logo"},"disableUpdates":false,"type":"image"}},{"type":"shape","id":"041f5d7f-ffac-4b72-8e91-572cd0b826ec","elementConfiguration":{"binding":"Translations.PageHeading","disableUpdates":false,"type":"text"}},{"type":"shape","id":"3c436eef-3097-4d8d-91d3-956e46fb13b6","elementConfiguration":{"binding":"Translations.LayoutHeading","disableUpdates":false,"type":"text"}},{"type":"shape","id":"6769cd06-92fa-44ca-9452-245d369d5af9","elementConfiguration":{"disableUpdates":false,"type":"date"}},{"type":"shape","id":"f47a02fb-8fa9-4e92-8b0a-b0684858d50c","elementConfiguration":{"binding":"Translations.Source","disableUpdates":false,"type":"text"}},{"type":"shape","id":"636db992-ad91-442b-9f24-8cef7f267caa","elementConfiguration":{"binding":"Translations.LayoutHeading","disableUpdates":false,"type":"text"}},{"type":"shape","id":"86b46859-abf3-4a3f-97a9-82d4af08b4d2","elementConfiguration":{"disableUpdates":false,"type":"date"}},{"type":"shape","id":"9a0812ef-4f13-4125-a0cf-86e683bfa7fa","elementConfiguration":{"binding":"Translations.Source","disableUpdates":false,"type":"text"}},{"type":"shape","id":"a2c04732-0b9d-4526-8d09-45a112eb614f","elementConfiguration":{"binding":"Translations.Draft","visibility":{"action":"hide","binding":"Form.Draft.DraftChoice","operator":"equals","compareValue":"No"},"disableUpdates":false,"type":"text"}},{"type":"shape","id":"8a6aa6d9-7e93-485a-afed-02dd86cac3da","elementConfiguration":{"inheritDimensions":"inheritNone","height":"0.72 cm","binding":"Form.PPLogo.Pp_logo","visibility":{"action":"hide","binding":"Form.PPLogo.Pp_LogoSelection","operator":"notEquals","compareValue":"All pages"},"disableUpdates":false,"type":"image"}},{"type":"shape","id":"2c51449e-7c54-4e94-98ca-30b9d9aa3040","elementConfiguration":{"binding":"Translations.SectionN","disableUpdates":false,"type":"text"}},{"type":"shape","id":"b7f619be-5afc-44f1-85ce-716017dc2338","elementConfiguration":{"binding":"Translations.SectionN","disableUpdates":false,"type":"text"}},{"type":"shape","id":"f7ff8318-1bfc-4623-beed-f5bdd19c4d24","elementConfiguration":{"binding":"Translations.Draft","visibility":{"action":"hide","binding":"Form.Draft.DraftChoice","operator":"equals","compareValue":"No"},"disableUpdates":false,"type":"text"}},{"type":"shape","id":"187fdd74-d765-456c-8750-25bf5a0a93f8","elementConfiguration":{"inheritDimensions":"inheritNone","height":"0.72 cm","binding":"Form.PPLogo.Pp_logo","visibility":{"action":"hide","binding":"Form.PPLogo.Pp_LogoSelection","operator":"notEquals","compareValue":"All pages"},"disableUpdates":false,"type":"image"}},{"type":"shape","id":"ebc9b83b-98eb-4593-a502-2b088a88efae","elementConfiguration":{"binding":"Translations.ContactSlide","disableUpdates":false,"type":"text"}},{"type":"shape","id":"b6a2104f-c2e1-4d9a-9121-1c96fb64c00d","elementConfiguration":{"binding":"Translations.SectionN","disableUpdates":false,"type":"text"}},{"type":"shape","id":"bfec6619-9c5f-47ae-a6c5-763e1c40762f","elementConfiguration":{"binding":"Translations.SectionN","disableUpdates":false,"type":"text"}}],"transformationConfigurations":[{"propertyName":"DocumentLanguage","propertyValue":"{{UserProfile.DocumentLanguage.Iana}}","disableUpdates":false,"type":"customDocumentProperty"},{"propertyName":"PresentationType","propertyValue":"Print","disableUpdates":false,"type":"customDocumentProperty"},{"propertyName":"FontTheme","propertyValue":"{{UserProfile.FontTheme.FontThemePP}}","disableUpdates":false,"type":"customDocumentProperty"}],"templateName":"","templateDescription":"","enableDocumentContentUpdater":true,"version":"1.9"}]]></TemplafyTemplateConfiguration>
</file>

<file path=customXml/item22.xml><?xml version="1.0" encoding="utf-8"?>
<ct:contentTypeSchema xmlns:ct="http://schemas.microsoft.com/office/2006/metadata/contentType" xmlns:ma="http://schemas.microsoft.com/office/2006/metadata/properties/metaAttributes" ct:_="" ma:_="" ma:contentTypeName="Document" ma:contentTypeID="0x010100DE16A684F50F9644ADA7186C7FA154E4" ma:contentTypeVersion="10" ma:contentTypeDescription="Create a new document." ma:contentTypeScope="" ma:versionID="cc57d18187ecb1871b96a5db83a1d82f">
  <xsd:schema xmlns:xsd="http://www.w3.org/2001/XMLSchema" xmlns:xs="http://www.w3.org/2001/XMLSchema" xmlns:p="http://schemas.microsoft.com/office/2006/metadata/properties" xmlns:ns2="adc6f7d2-2fd4-4c58-add3-50ea831b733c" xmlns:ns3="fe0e463f-46c1-4b5a-aeae-2e65b5901510" targetNamespace="http://schemas.microsoft.com/office/2006/metadata/properties" ma:root="true" ma:fieldsID="12f7fadcf5bd79961bd936c55ac87730" ns2:_="" ns3:_="">
    <xsd:import namespace="adc6f7d2-2fd4-4c58-add3-50ea831b733c"/>
    <xsd:import namespace="fe0e463f-46c1-4b5a-aeae-2e65b590151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6f7d2-2fd4-4c58-add3-50ea831b73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0e463f-46c1-4b5a-aeae-2e65b590151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TemplafySlideTemplateConfiguration><![CDATA[{"elementsMetadata":[],"documentContentValidatorConfiguration":{"enableDocumentContentValidator":false,"documentContentValidatorVersion":0},"slideId":"636929123885719866","enableDocumentContentUpdater":true,"version":"1.3"}]]></TemplafySlideTemplateConfiguration>
</file>

<file path=customXml/item24.xml><?xml version="1.0" encoding="utf-8"?>
<TemplafySlideTemplateConfiguration><![CDATA[{"elementsMetadata":[],"documentContentValidatorConfiguration":{"enableDocumentContentValidator":false,"documentContentValidatorVersion":0},"slideId":"637006870989892086","enableDocumentContentUpdater":true,"version":"1.9"}]]></TemplafySlideTemplateConfiguration>
</file>

<file path=customXml/item25.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elementsMetadata":[],"documentContentValidatorConfiguration":{"enableDocumentContentValidator":false,"documentContentValidatorVersion":0},"slideId":"636929123885876116","enableDocumentContentUpdater":true,"version":"1.3"}]]></TemplafySlideTemplateConfiguration>
</file>

<file path=customXml/item7.xml><?xml version="1.0" encoding="utf-8"?>
<TemplafySlideTemplateConfiguration><![CDATA[{"elementsMetadata":[],"documentContentValidatorConfiguration":{"enableDocumentContentValidator":false,"documentContentValidatorVersion":0},"slideId":"637006870989736111","enableDocumentContentUpdater":true,"version":"1.9"}]]></TemplafySlideTemplateConfiguration>
</file>

<file path=customXml/item8.xml><?xml version="1.0" encoding="utf-8"?>
<TemplafySlideTemplateConfiguration><![CDATA[{"elementsMetadata":[],"documentContentValidatorConfiguration":{"enableDocumentContentValidator":false,"documentContentValidatorVersion":0},"slideId":"636929123885719865","enableDocumentContentUpdater":true,"version":"1.3"}]]></TemplafySlideTemplateConfiguration>
</file>

<file path=customXml/item9.xml><?xml version="1.0" encoding="utf-8"?>
<TemplafySlideTemplateConfiguration><![CDATA[{"elementsMetadata":[],"documentContentValidatorConfiguration":{"enableDocumentContentValidator":false,"documentContentValidatorVersion":0},"slideId":"637006870990986329","enableDocumentContentUpdater":true,"version":"1.9"}]]></TemplafySlideTemplateConfiguration>
</file>

<file path=customXml/itemProps1.xml><?xml version="1.0" encoding="utf-8"?>
<ds:datastoreItem xmlns:ds="http://schemas.openxmlformats.org/officeDocument/2006/customXml" ds:itemID="{1288CCE0-C24B-43C6-A87C-A123CEBF6884}">
  <ds:schemaRefs>
    <ds:schemaRef ds:uri="http://schemas.microsoft.com/office/2009/outspace/metadata"/>
  </ds:schemaRefs>
</ds:datastoreItem>
</file>

<file path=customXml/itemProps10.xml><?xml version="1.0" encoding="utf-8"?>
<ds:datastoreItem xmlns:ds="http://schemas.openxmlformats.org/officeDocument/2006/customXml" ds:itemID="{15A0EB8C-42B9-43BA-BC99-BC6E32AA8D53}">
  <ds:schemaRefs/>
</ds:datastoreItem>
</file>

<file path=customXml/itemProps11.xml><?xml version="1.0" encoding="utf-8"?>
<ds:datastoreItem xmlns:ds="http://schemas.openxmlformats.org/officeDocument/2006/customXml" ds:itemID="{7BF3205C-748C-44D6-9D28-75682E48319A}">
  <ds:schemaRefs/>
</ds:datastoreItem>
</file>

<file path=customXml/itemProps12.xml><?xml version="1.0" encoding="utf-8"?>
<ds:datastoreItem xmlns:ds="http://schemas.openxmlformats.org/officeDocument/2006/customXml" ds:itemID="{C65F3D69-3622-4416-9D4F-4F64AC1451A6}">
  <ds:schemaRefs/>
</ds:datastoreItem>
</file>

<file path=customXml/itemProps13.xml><?xml version="1.0" encoding="utf-8"?>
<ds:datastoreItem xmlns:ds="http://schemas.openxmlformats.org/officeDocument/2006/customXml" ds:itemID="{7D969615-8176-45C6-AE91-83D26BCE6D7B}">
  <ds:schemaRefs/>
</ds:datastoreItem>
</file>

<file path=customXml/itemProps14.xml><?xml version="1.0" encoding="utf-8"?>
<ds:datastoreItem xmlns:ds="http://schemas.openxmlformats.org/officeDocument/2006/customXml" ds:itemID="{F09B125D-9777-4869-8F52-D3FD0CF601EA}">
  <ds:schemaRefs/>
</ds:datastoreItem>
</file>

<file path=customXml/itemProps15.xml><?xml version="1.0" encoding="utf-8"?>
<ds:datastoreItem xmlns:ds="http://schemas.openxmlformats.org/officeDocument/2006/customXml" ds:itemID="{519EC7D9-96D6-445E-BB47-4AAF16632C9B}">
  <ds:schemaRefs/>
</ds:datastoreItem>
</file>

<file path=customXml/itemProps16.xml><?xml version="1.0" encoding="utf-8"?>
<ds:datastoreItem xmlns:ds="http://schemas.openxmlformats.org/officeDocument/2006/customXml" ds:itemID="{196CC56F-20B8-460A-8C78-779B765526A6}">
  <ds:schemaRefs/>
</ds:datastoreItem>
</file>

<file path=customXml/itemProps17.xml><?xml version="1.0" encoding="utf-8"?>
<ds:datastoreItem xmlns:ds="http://schemas.openxmlformats.org/officeDocument/2006/customXml" ds:itemID="{8E761F4F-4526-494D-839C-67CC76B9B2A9}">
  <ds:schemaRefs>
    <ds:schemaRef ds:uri="http://schemas.microsoft.com/office/2006/metadata/properties"/>
    <ds:schemaRef ds:uri="http://schemas.microsoft.com/office/infopath/2007/PartnerControls"/>
    <ds:schemaRef ds:uri="http://purl.org/dc/terms/"/>
    <ds:schemaRef ds:uri="http://purl.org/dc/dcmitype/"/>
    <ds:schemaRef ds:uri="adc6f7d2-2fd4-4c58-add3-50ea831b733c"/>
    <ds:schemaRef ds:uri="http://schemas.microsoft.com/office/2006/documentManagement/types"/>
    <ds:schemaRef ds:uri="http://schemas.openxmlformats.org/package/2006/metadata/core-properties"/>
    <ds:schemaRef ds:uri="fe0e463f-46c1-4b5a-aeae-2e65b5901510"/>
    <ds:schemaRef ds:uri="http://www.w3.org/XML/1998/namespace"/>
    <ds:schemaRef ds:uri="http://purl.org/dc/elements/1.1/"/>
  </ds:schemaRefs>
</ds:datastoreItem>
</file>

<file path=customXml/itemProps18.xml><?xml version="1.0" encoding="utf-8"?>
<ds:datastoreItem xmlns:ds="http://schemas.openxmlformats.org/officeDocument/2006/customXml" ds:itemID="{E7671E3B-4093-4BC8-AEB1-1308CD3EF4EC}">
  <ds:schemaRefs/>
</ds:datastoreItem>
</file>

<file path=customXml/itemProps19.xml><?xml version="1.0" encoding="utf-8"?>
<ds:datastoreItem xmlns:ds="http://schemas.openxmlformats.org/officeDocument/2006/customXml" ds:itemID="{520B0B0E-4F5C-46CC-9FB2-AB9F9ABC3776}">
  <ds:schemaRefs/>
</ds:datastoreItem>
</file>

<file path=customXml/itemProps2.xml><?xml version="1.0" encoding="utf-8"?>
<ds:datastoreItem xmlns:ds="http://schemas.openxmlformats.org/officeDocument/2006/customXml" ds:itemID="{4A8E0256-1E6A-414B-8C31-0D5F66D7739C}">
  <ds:schemaRefs/>
</ds:datastoreItem>
</file>

<file path=customXml/itemProps20.xml><?xml version="1.0" encoding="utf-8"?>
<ds:datastoreItem xmlns:ds="http://schemas.openxmlformats.org/officeDocument/2006/customXml" ds:itemID="{3FE9C40B-09B4-4D3B-9E82-1B4461B12D99}">
  <ds:schemaRefs/>
</ds:datastoreItem>
</file>

<file path=customXml/itemProps21.xml><?xml version="1.0" encoding="utf-8"?>
<ds:datastoreItem xmlns:ds="http://schemas.openxmlformats.org/officeDocument/2006/customXml" ds:itemID="{8C4C4495-77AA-47FA-8F0F-877D39AFA09C}">
  <ds:schemaRefs/>
</ds:datastoreItem>
</file>

<file path=customXml/itemProps22.xml><?xml version="1.0" encoding="utf-8"?>
<ds:datastoreItem xmlns:ds="http://schemas.openxmlformats.org/officeDocument/2006/customXml" ds:itemID="{0F32FD7F-076F-4736-A06D-A477515B9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6f7d2-2fd4-4c58-add3-50ea831b733c"/>
    <ds:schemaRef ds:uri="fe0e463f-46c1-4b5a-aeae-2e65b59015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3.xml><?xml version="1.0" encoding="utf-8"?>
<ds:datastoreItem xmlns:ds="http://schemas.openxmlformats.org/officeDocument/2006/customXml" ds:itemID="{78939CE3-DC1F-41E9-8F35-E7641DB73475}">
  <ds:schemaRefs/>
</ds:datastoreItem>
</file>

<file path=customXml/itemProps24.xml><?xml version="1.0" encoding="utf-8"?>
<ds:datastoreItem xmlns:ds="http://schemas.openxmlformats.org/officeDocument/2006/customXml" ds:itemID="{5A42D24C-5BC5-4B12-8126-6B20A5A0767A}">
  <ds:schemaRefs/>
</ds:datastoreItem>
</file>

<file path=customXml/itemProps25.xml><?xml version="1.0" encoding="utf-8"?>
<ds:datastoreItem xmlns:ds="http://schemas.openxmlformats.org/officeDocument/2006/customXml" ds:itemID="{7B940AF9-9C9A-478F-A2C0-AD6ADA7CB268}">
  <ds:schemaRefs>
    <ds:schemaRef ds:uri="http://schemas.microsoft.com/sharepoint/v3/contenttype/forms"/>
  </ds:schemaRefs>
</ds:datastoreItem>
</file>

<file path=customXml/itemProps3.xml><?xml version="1.0" encoding="utf-8"?>
<ds:datastoreItem xmlns:ds="http://schemas.openxmlformats.org/officeDocument/2006/customXml" ds:itemID="{83BE0902-E441-4AB1-8F32-1D771AD8927C}">
  <ds:schemaRefs/>
</ds:datastoreItem>
</file>

<file path=customXml/itemProps4.xml><?xml version="1.0" encoding="utf-8"?>
<ds:datastoreItem xmlns:ds="http://schemas.openxmlformats.org/officeDocument/2006/customXml" ds:itemID="{5D8C9FCF-76D2-4AEB-A386-38BB4C71984D}">
  <ds:schemaRefs/>
</ds:datastoreItem>
</file>

<file path=customXml/itemProps5.xml><?xml version="1.0" encoding="utf-8"?>
<ds:datastoreItem xmlns:ds="http://schemas.openxmlformats.org/officeDocument/2006/customXml" ds:itemID="{AD105B59-371F-4518-81FC-7944219823EF}">
  <ds:schemaRefs/>
</ds:datastoreItem>
</file>

<file path=customXml/itemProps6.xml><?xml version="1.0" encoding="utf-8"?>
<ds:datastoreItem xmlns:ds="http://schemas.openxmlformats.org/officeDocument/2006/customXml" ds:itemID="{EBDECC0B-5E2E-4EE5-8820-D93D634BD120}">
  <ds:schemaRefs/>
</ds:datastoreItem>
</file>

<file path=customXml/itemProps7.xml><?xml version="1.0" encoding="utf-8"?>
<ds:datastoreItem xmlns:ds="http://schemas.openxmlformats.org/officeDocument/2006/customXml" ds:itemID="{1E71D7A8-E2CD-4283-ABDA-D2B11A49B840}">
  <ds:schemaRefs/>
</ds:datastoreItem>
</file>

<file path=customXml/itemProps8.xml><?xml version="1.0" encoding="utf-8"?>
<ds:datastoreItem xmlns:ds="http://schemas.openxmlformats.org/officeDocument/2006/customXml" ds:itemID="{50473B5A-6F2C-4640-AD84-A425D25F93CD}">
  <ds:schemaRefs/>
</ds:datastoreItem>
</file>

<file path=customXml/itemProps9.xml><?xml version="1.0" encoding="utf-8"?>
<ds:datastoreItem xmlns:ds="http://schemas.openxmlformats.org/officeDocument/2006/customXml" ds:itemID="{9D9A2024-6AD7-4CF4-9349-6E227E1120B0}">
  <ds:schemaRefs/>
</ds:datastoreItem>
</file>

<file path=docProps/app.xml><?xml version="1.0" encoding="utf-8"?>
<Properties xmlns="http://schemas.openxmlformats.org/officeDocument/2006/extended-properties" xmlns:vt="http://schemas.openxmlformats.org/officeDocument/2006/docPropsVTypes">
  <Template>UBSTemplafy_Print</Template>
  <TotalTime>420</TotalTime>
  <Words>2212</Words>
  <Application>Microsoft Office PowerPoint</Application>
  <PresentationFormat>Custom</PresentationFormat>
  <Paragraphs>389</Paragraphs>
  <Slides>57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Arial</vt:lpstr>
      <vt:lpstr>Arial Unicode MS</vt:lpstr>
      <vt:lpstr>Cambria Math</vt:lpstr>
      <vt:lpstr>Frutiger 45 Light</vt:lpstr>
      <vt:lpstr>Frutiger 47 Light CN</vt:lpstr>
      <vt:lpstr>Frutiger 55 Roman</vt:lpstr>
      <vt:lpstr>Monotype Sorts</vt:lpstr>
      <vt:lpstr>Symbol</vt:lpstr>
      <vt:lpstr>Wingdings 2</vt:lpstr>
      <vt:lpstr>UBS Print Theme</vt:lpstr>
      <vt:lpstr>think-cell Slide</vt:lpstr>
      <vt:lpstr>Modelowanie wielowymiarowe za pomocą kopuł</vt:lpstr>
      <vt:lpstr>Disclaimer</vt:lpstr>
      <vt:lpstr>PowerPoint Presentation</vt:lpstr>
      <vt:lpstr>Agenda</vt:lpstr>
      <vt:lpstr>PowerPoint Presentation</vt:lpstr>
      <vt:lpstr>Spread w roli aktywa</vt:lpstr>
      <vt:lpstr>Spread w roli aktywa</vt:lpstr>
      <vt:lpstr>Spread w roli aktywa</vt:lpstr>
      <vt:lpstr>Spread w roli aktywa</vt:lpstr>
      <vt:lpstr>Spread w roli aktywa</vt:lpstr>
      <vt:lpstr>Opcja spread</vt:lpstr>
      <vt:lpstr>Opcja spread</vt:lpstr>
      <vt:lpstr>Galeria spreadów</vt:lpstr>
      <vt:lpstr>Galeria spreadów</vt:lpstr>
      <vt:lpstr>Galeria spreadów</vt:lpstr>
      <vt:lpstr>Galeria spreadów</vt:lpstr>
      <vt:lpstr>Galeria spreadów</vt:lpstr>
      <vt:lpstr>Zmienne zależne</vt:lpstr>
      <vt:lpstr>Zmienne zależne</vt:lpstr>
      <vt:lpstr>Zmienne zależne</vt:lpstr>
      <vt:lpstr>Zmienne zależne</vt:lpstr>
      <vt:lpstr>Zmienne zależne</vt:lpstr>
      <vt:lpstr>Zmienne zależne</vt:lpstr>
      <vt:lpstr>Zmienne zależne</vt:lpstr>
      <vt:lpstr>Kopuły</vt:lpstr>
      <vt:lpstr>Kopuły</vt:lpstr>
      <vt:lpstr>Kopuły</vt:lpstr>
      <vt:lpstr>Kopuły</vt:lpstr>
      <vt:lpstr>Kopuły</vt:lpstr>
      <vt:lpstr>Kopuły</vt:lpstr>
      <vt:lpstr>Kopuły</vt:lpstr>
      <vt:lpstr>Kopuły</vt:lpstr>
      <vt:lpstr>Estymacja</vt:lpstr>
      <vt:lpstr>Kopuły</vt:lpstr>
      <vt:lpstr>Kopuły</vt:lpstr>
      <vt:lpstr>Kopuły</vt:lpstr>
      <vt:lpstr>Vine Copula</vt:lpstr>
      <vt:lpstr>Vine Copula</vt:lpstr>
      <vt:lpstr>Vine Copula</vt:lpstr>
      <vt:lpstr>Vine Copula</vt:lpstr>
      <vt:lpstr>Vine Copula</vt:lpstr>
      <vt:lpstr>Vine Copula</vt:lpstr>
      <vt:lpstr>Vine Copula</vt:lpstr>
      <vt:lpstr>Vine Copula</vt:lpstr>
      <vt:lpstr>Vine Copula</vt:lpstr>
      <vt:lpstr>Vine Copula</vt:lpstr>
      <vt:lpstr>Vine Copula</vt:lpstr>
      <vt:lpstr>Wycena opcji na crush spread</vt:lpstr>
      <vt:lpstr>Wycena opcji na crush spread</vt:lpstr>
      <vt:lpstr>Wycena opcji na crush spread</vt:lpstr>
      <vt:lpstr>Wycena opcji na crush spread</vt:lpstr>
      <vt:lpstr>Wycena opcji na crush spread</vt:lpstr>
      <vt:lpstr>PowerPoint Presentation</vt:lpstr>
      <vt:lpstr>Wycena opcji na crush spread</vt:lpstr>
      <vt:lpstr>Wycena opcji na crush spread</vt:lpstr>
      <vt:lpstr>References</vt:lpstr>
      <vt:lpstr>Thank you</vt:lpstr>
    </vt:vector>
  </TitlesOfParts>
  <Company>UBS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Print Presentation</dc:title>
  <dc:creator>Mikler, Piotr</dc:creator>
  <cp:lastModifiedBy>Piotr Mikler</cp:lastModifiedBy>
  <cp:revision>508</cp:revision>
  <cp:lastPrinted>2018-11-30T09:48:35Z</cp:lastPrinted>
  <dcterms:modified xsi:type="dcterms:W3CDTF">2022-05-14T05:32:46Z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UniqueID">
    <vt:lpwstr/>
  </property>
  <property fmtid="{D5CDD505-2E9C-101B-9397-08002B2CF9AE}" pid="3" name="PresPrintTemplate">
    <vt:lpwstr>Wahr</vt:lpwstr>
  </property>
  <property fmtid="{D5CDD505-2E9C-101B-9397-08002B2CF9AE}" pid="4" name="PresPrintOnScreen">
    <vt:lpwstr>Falsch</vt:lpwstr>
  </property>
  <property fmtid="{D5CDD505-2E9C-101B-9397-08002B2CF9AE}" pid="5" name="split-s">
    <vt:lpwstr>0</vt:lpwstr>
  </property>
  <property fmtid="{D5CDD505-2E9C-101B-9397-08002B2CF9AE}" pid="6" name="split-a">
    <vt:lpwstr>0</vt:lpwstr>
  </property>
  <property fmtid="{D5CDD505-2E9C-101B-9397-08002B2CF9AE}" pid="7" name="CreatedAddinVersion">
    <vt:lpwstr>3.4.04</vt:lpwstr>
  </property>
  <property fmtid="{D5CDD505-2E9C-101B-9397-08002B2CF9AE}" pid="8" name="CurrentAddinVersion">
    <vt:lpwstr>3.3.02</vt:lpwstr>
  </property>
  <property fmtid="{D5CDD505-2E9C-101B-9397-08002B2CF9AE}" pid="9" name="CreateDate">
    <vt:lpwstr>14.08.2018 08:59:06</vt:lpwstr>
  </property>
  <property fmtid="{D5CDD505-2E9C-101B-9397-08002B2CF9AE}" pid="10" name="CreatedTemplateVersion">
    <vt:lpwstr>3.4.04</vt:lpwstr>
  </property>
  <property fmtid="{D5CDD505-2E9C-101B-9397-08002B2CF9AE}" pid="11" name="MOST RECENT UPGRADE">
    <vt:lpwstr>0</vt:lpwstr>
  </property>
  <property fmtid="{D5CDD505-2E9C-101B-9397-08002B2CF9AE}" pid="12" name="CoverLogoIncluded">
    <vt:lpwstr>Wahr</vt:lpwstr>
  </property>
  <property fmtid="{D5CDD505-2E9C-101B-9397-08002B2CF9AE}" pid="13" name="CoverLogoID">
    <vt:lpwstr>plain_co</vt:lpwstr>
  </property>
  <property fmtid="{D5CDD505-2E9C-101B-9397-08002B2CF9AE}" pid="14" name="CoverPage.Ppt">
    <vt:lpwstr>Wahr</vt:lpwstr>
  </property>
  <property fmtid="{D5CDD505-2E9C-101B-9397-08002B2CF9AE}" pid="15" name="CoverPhoto.Ppt">
    <vt:lpwstr/>
  </property>
  <property fmtid="{D5CDD505-2E9C-101B-9397-08002B2CF9AE}" pid="16" name="CoverPhotoPath">
    <vt:lpwstr/>
  </property>
  <property fmtid="{D5CDD505-2E9C-101B-9397-08002B2CF9AE}" pid="17" name="CoverPhotoIncluded">
    <vt:lpwstr>Wahr</vt:lpwstr>
  </property>
  <property fmtid="{D5CDD505-2E9C-101B-9397-08002B2CF9AE}" pid="18" name="CoverPhotoIsCustom">
    <vt:lpwstr>Wahr</vt:lpwstr>
  </property>
  <property fmtid="{D5CDD505-2E9C-101B-9397-08002B2CF9AE}" pid="19" name="InsideLogoIncluded">
    <vt:lpwstr>Wahr</vt:lpwstr>
  </property>
  <property fmtid="{D5CDD505-2E9C-101B-9397-08002B2CF9AE}" pid="20" name="InsideLogoID">
    <vt:lpwstr>plain_co</vt:lpwstr>
  </property>
  <property fmtid="{D5CDD505-2E9C-101B-9397-08002B2CF9AE}" pid="21" name="IDStampItems">
    <vt:lpwstr>15</vt:lpwstr>
  </property>
  <property fmtid="{D5CDD505-2E9C-101B-9397-08002B2CF9AE}" pid="22" name="TOC.Ppt">
    <vt:lpwstr>Wahr</vt:lpwstr>
  </property>
  <property fmtid="{D5CDD505-2E9C-101B-9397-08002B2CF9AE}" pid="23" name="TocSecLevel1">
    <vt:lpwstr>1</vt:lpwstr>
  </property>
  <property fmtid="{D5CDD505-2E9C-101B-9397-08002B2CF9AE}" pid="24" name="TocSecLevel2">
    <vt:lpwstr>2</vt:lpwstr>
  </property>
  <property fmtid="{D5CDD505-2E9C-101B-9397-08002B2CF9AE}" pid="25" name="TocSecLevel3">
    <vt:lpwstr>3</vt:lpwstr>
  </property>
  <property fmtid="{D5CDD505-2E9C-101B-9397-08002B2CF9AE}" pid="26" name="TocApdxLevel1">
    <vt:lpwstr>4</vt:lpwstr>
  </property>
  <property fmtid="{D5CDD505-2E9C-101B-9397-08002B2CF9AE}" pid="27" name="TocApdxLevel2">
    <vt:lpwstr>5</vt:lpwstr>
  </property>
  <property fmtid="{D5CDD505-2E9C-101B-9397-08002B2CF9AE}" pid="28" name="TocApdxLevel3">
    <vt:lpwstr>6</vt:lpwstr>
  </property>
  <property fmtid="{D5CDD505-2E9C-101B-9397-08002B2CF9AE}" pid="29" name="SPageNumbering1.Ppt">
    <vt:lpwstr>Wahr</vt:lpwstr>
  </property>
  <property fmtid="{D5CDD505-2E9C-101B-9397-08002B2CF9AE}" pid="30" name="SPageNumbering2.Ppt">
    <vt:lpwstr>Wahr</vt:lpwstr>
  </property>
  <property fmtid="{D5CDD505-2E9C-101B-9397-08002B2CF9AE}" pid="31" name="SPageNumbering3.Ppt">
    <vt:lpwstr>Wahr</vt:lpwstr>
  </property>
  <property fmtid="{D5CDD505-2E9C-101B-9397-08002B2CF9AE}" pid="32" name="APageNumbering1.Ppt">
    <vt:lpwstr>Wahr</vt:lpwstr>
  </property>
  <property fmtid="{D5CDD505-2E9C-101B-9397-08002B2CF9AE}" pid="33" name="APageNumbering2.Ppt">
    <vt:lpwstr>Wahr</vt:lpwstr>
  </property>
  <property fmtid="{D5CDD505-2E9C-101B-9397-08002B2CF9AE}" pid="34" name="APageNumbering3.Ppt">
    <vt:lpwstr>Wahr</vt:lpwstr>
  </property>
  <property fmtid="{D5CDD505-2E9C-101B-9397-08002B2CF9AE}" pid="35" name="Language">
    <vt:lpwstr>2057</vt:lpwstr>
  </property>
  <property fmtid="{D5CDD505-2E9C-101B-9397-08002B2CF9AE}" pid="36" name="CCSTemplate">
    <vt:lpwstr>Wahr</vt:lpwstr>
  </property>
  <property fmtid="{D5CDD505-2E9C-101B-9397-08002B2CF9AE}" pid="37" name="ContactPage.Ppt">
    <vt:lpwstr>Wahr</vt:lpwstr>
  </property>
  <property fmtid="{D5CDD505-2E9C-101B-9397-08002B2CF9AE}" pid="38" name="CompanyName">
    <vt:lpwstr/>
  </property>
  <property fmtid="{D5CDD505-2E9C-101B-9397-08002B2CF9AE}" pid="39" name="CompanyNameExtension">
    <vt:lpwstr/>
  </property>
  <property fmtid="{D5CDD505-2E9C-101B-9397-08002B2CF9AE}" pid="40" name="CompanyDescriptor">
    <vt:lpwstr/>
  </property>
  <property fmtid="{D5CDD505-2E9C-101B-9397-08002B2CF9AE}" pid="41" name="CompanyType">
    <vt:lpwstr>0</vt:lpwstr>
  </property>
  <property fmtid="{D5CDD505-2E9C-101B-9397-08002B2CF9AE}" pid="42" name="BusinessUnit">
    <vt:lpwstr>UBSCC</vt:lpwstr>
  </property>
  <property fmtid="{D5CDD505-2E9C-101B-9397-08002B2CF9AE}" pid="43" name="Address.Office">
    <vt:lpwstr/>
  </property>
  <property fmtid="{D5CDD505-2E9C-101B-9397-08002B2CF9AE}" pid="44" name="Fax1.Office">
    <vt:lpwstr/>
  </property>
  <property fmtid="{D5CDD505-2E9C-101B-9397-08002B2CF9AE}" pid="45" name="Phone1.Office">
    <vt:lpwstr/>
  </property>
  <property fmtid="{D5CDD505-2E9C-101B-9397-08002B2CF9AE}" pid="46" name="CompanyID">
    <vt:lpwstr/>
  </property>
  <property fmtid="{D5CDD505-2E9C-101B-9397-08002B2CF9AE}" pid="47" name="CompanyLCID">
    <vt:lpwstr>0</vt:lpwstr>
  </property>
  <property fmtid="{D5CDD505-2E9C-101B-9397-08002B2CF9AE}" pid="48" name="AuthorInfoIncluded">
    <vt:lpwstr>Wahr</vt:lpwstr>
  </property>
  <property fmtid="{D5CDD505-2E9C-101B-9397-08002B2CF9AE}" pid="49" name="AuthorInfoName">
    <vt:lpwstr/>
  </property>
  <property fmtid="{D5CDD505-2E9C-101B-9397-08002B2CF9AE}" pid="50" name="AuthorInfoDetails1">
    <vt:lpwstr/>
  </property>
  <property fmtid="{D5CDD505-2E9C-101B-9397-08002B2CF9AE}" pid="51" name="AuthorInfoDetails2">
    <vt:lpwstr/>
  </property>
  <property fmtid="{D5CDD505-2E9C-101B-9397-08002B2CF9AE}" pid="52" name="AuthorInfoEmail">
    <vt:lpwstr/>
  </property>
  <property fmtid="{D5CDD505-2E9C-101B-9397-08002B2CF9AE}" pid="53" name="AuthorInfoPhone">
    <vt:lpwstr/>
  </property>
  <property fmtid="{D5CDD505-2E9C-101B-9397-08002B2CF9AE}" pid="54" name="Endorsement">
    <vt:lpwstr/>
  </property>
  <property fmtid="{D5CDD505-2E9C-101B-9397-08002B2CF9AE}" pid="55" name="OnScreenShowPageNums">
    <vt:lpwstr>Wahr</vt:lpwstr>
  </property>
  <property fmtid="{D5CDD505-2E9C-101B-9397-08002B2CF9AE}" pid="56" name="OnScreenTOCHyperlink">
    <vt:lpwstr>Wahr</vt:lpwstr>
  </property>
  <property fmtid="{D5CDD505-2E9C-101B-9397-08002B2CF9AE}" pid="57" name="SectionDivider.Ppt">
    <vt:lpwstr>Wahr</vt:lpwstr>
  </property>
  <property fmtid="{D5CDD505-2E9C-101B-9397-08002B2CF9AE}" pid="58" name="IDStampDateFormatID">
    <vt:lpwstr>F1</vt:lpwstr>
  </property>
  <property fmtid="{D5CDD505-2E9C-101B-9397-08002B2CF9AE}" pid="59" name="IDStampDateFormat-T">
    <vt:lpwstr>MMMM d, yyyy h:mm AM/PM</vt:lpwstr>
  </property>
  <property fmtid="{D5CDD505-2E9C-101B-9397-08002B2CF9AE}" pid="60" name="CalendarDateFormatID">
    <vt:lpwstr>F1</vt:lpwstr>
  </property>
  <property fmtid="{D5CDD505-2E9C-101B-9397-08002B2CF9AE}" pid="61" name="CalendarDateFormat-T">
    <vt:lpwstr>MMMM yyyy</vt:lpwstr>
  </property>
  <property fmtid="{D5CDD505-2E9C-101B-9397-08002B2CF9AE}" pid="62" name="CalendarStartDay">
    <vt:lpwstr>1</vt:lpwstr>
  </property>
  <property fmtid="{D5CDD505-2E9C-101B-9397-08002B2CF9AE}" pid="63" name="CoverPageDateFormatFilter">
    <vt:lpwstr>1</vt:lpwstr>
  </property>
  <property fmtid="{D5CDD505-2E9C-101B-9397-08002B2CF9AE}" pid="64" name="CoverPageDateFormatID">
    <vt:lpwstr>F1</vt:lpwstr>
  </property>
  <property fmtid="{D5CDD505-2E9C-101B-9397-08002B2CF9AE}" pid="65" name="CoverPageDateFormat-T">
    <vt:lpwstr>MMMM d, yyyy</vt:lpwstr>
  </property>
  <property fmtid="{D5CDD505-2E9C-101B-9397-08002B2CF9AE}" pid="66" name="DisclaimerPage.Ppt">
    <vt:lpwstr>Falsch</vt:lpwstr>
  </property>
  <property fmtid="{D5CDD505-2E9C-101B-9397-08002B2CF9AE}" pid="67" name="DisclaimerID.Ppt">
    <vt:lpwstr>D1</vt:lpwstr>
  </property>
  <property fmtid="{D5CDD505-2E9C-101B-9397-08002B2CF9AE}" pid="68" name="UseInternalUBSFont.Office">
    <vt:lpwstr>Wahr</vt:lpwstr>
  </property>
  <property fmtid="{D5CDD505-2E9C-101B-9397-08002B2CF9AE}" pid="69" name="EmbedFonts">
    <vt:lpwstr>Wahr</vt:lpwstr>
  </property>
  <property fmtid="{D5CDD505-2E9C-101B-9397-08002B2CF9AE}" pid="70" name="TableSpacerBorder">
    <vt:lpwstr>Wahr</vt:lpwstr>
  </property>
  <property fmtid="{D5CDD505-2E9C-101B-9397-08002B2CF9AE}" pid="71" name="Address-T">
    <vt:lpwstr>&lt;&lt;Address&gt;&gt;</vt:lpwstr>
  </property>
  <property fmtid="{D5CDD505-2E9C-101B-9397-08002B2CF9AE}" pid="72" name="AmountDealType-T">
    <vt:lpwstr>&lt;&lt;Amt./deal-Type&gt;&gt;</vt:lpwstr>
  </property>
  <property fmtid="{D5CDD505-2E9C-101B-9397-08002B2CF9AE}" pid="73" name="ContactDetails-T">
    <vt:lpwstr>&lt;&lt;Contact details&gt;&gt;</vt:lpwstr>
  </property>
  <property fmtid="{D5CDD505-2E9C-101B-9397-08002B2CF9AE}" pid="74" name="ContactName-T">
    <vt:lpwstr>&lt;&lt;Contact name&gt;&gt;</vt:lpwstr>
  </property>
  <property fmtid="{D5CDD505-2E9C-101B-9397-08002B2CF9AE}" pid="75" name="Date-T">
    <vt:lpwstr>&lt;&lt;Date&gt;&gt;</vt:lpwstr>
  </property>
  <property fmtid="{D5CDD505-2E9C-101B-9397-08002B2CF9AE}" pid="76" name="EMailAddress-T">
    <vt:lpwstr>&lt;&lt;Email address&gt;&gt;</vt:lpwstr>
  </property>
  <property fmtid="{D5CDD505-2E9C-101B-9397-08002B2CF9AE}" pid="77" name="LegalEntity-T">
    <vt:lpwstr>&lt;&lt;Legal entity&gt;&gt;</vt:lpwstr>
  </property>
  <property fmtid="{D5CDD505-2E9C-101B-9397-08002B2CF9AE}" pid="78" name="Logo-T">
    <vt:lpwstr>&lt;&lt;Logo&gt;&gt;</vt:lpwstr>
  </property>
  <property fmtid="{D5CDD505-2E9C-101B-9397-08002B2CF9AE}" pid="79" name="Summary-T">
    <vt:lpwstr>&lt;&lt;Summary&gt;&gt;</vt:lpwstr>
  </property>
  <property fmtid="{D5CDD505-2E9C-101B-9397-08002B2CF9AE}" pid="80" name="TableHeading-T">
    <vt:lpwstr>&lt;&lt;Table heading&gt;&gt;</vt:lpwstr>
  </property>
  <property fmtid="{D5CDD505-2E9C-101B-9397-08002B2CF9AE}" pid="81" name="TableSubheading-T">
    <vt:lpwstr>&lt;&lt;Table subheading&gt;&gt;</vt:lpwstr>
  </property>
  <property fmtid="{D5CDD505-2E9C-101B-9397-08002B2CF9AE}" pid="82" name="Subheading-T">
    <vt:lpwstr>&lt;&lt;Table subheading&gt;&gt;</vt:lpwstr>
  </property>
  <property fmtid="{D5CDD505-2E9C-101B-9397-08002B2CF9AE}" pid="83" name="TelephoneNumber-T">
    <vt:lpwstr>&lt;&lt;Telephone number&gt;&gt;</vt:lpwstr>
  </property>
  <property fmtid="{D5CDD505-2E9C-101B-9397-08002B2CF9AE}" pid="84" name="Text-T">
    <vt:lpwstr>&lt;&lt;Text&gt;&gt;</vt:lpwstr>
  </property>
  <property fmtid="{D5CDD505-2E9C-101B-9397-08002B2CF9AE}" pid="85" name="WebAddress-T">
    <vt:lpwstr>&lt;&lt;Web address</vt:lpwstr>
  </property>
  <property fmtid="{D5CDD505-2E9C-101B-9397-08002B2CF9AE}" pid="86" name="Year-T">
    <vt:lpwstr>&lt;&lt;Year&gt;&gt;</vt:lpwstr>
  </property>
  <property fmtid="{D5CDD505-2E9C-101B-9397-08002B2CF9AE}" pid="87" name="Appendix-T">
    <vt:lpwstr>Appendix</vt:lpwstr>
  </property>
  <property fmtid="{D5CDD505-2E9C-101B-9397-08002B2CF9AE}" pid="88" name="Appendices-T">
    <vt:lpwstr>Appendices</vt:lpwstr>
  </property>
  <property fmtid="{D5CDD505-2E9C-101B-9397-08002B2CF9AE}" pid="89" name="AwardTitle-T">
    <vt:lpwstr>&lt;&lt;Award title&gt;&gt;</vt:lpwstr>
  </property>
  <property fmtid="{D5CDD505-2E9C-101B-9397-08002B2CF9AE}" pid="90" name="AwardSubTitle-T">
    <vt:lpwstr>&lt;&lt;Award subtitle&gt;&gt;</vt:lpwstr>
  </property>
  <property fmtid="{D5CDD505-2E9C-101B-9397-08002B2CF9AE}" pid="91" name="BiographicalDetails-T">
    <vt:lpwstr>&lt;&lt;Biographical details&gt;&gt;</vt:lpwstr>
  </property>
  <property fmtid="{D5CDD505-2E9C-101B-9397-08002B2CF9AE}" pid="92" name="Conclusion-T">
    <vt:lpwstr>&lt;&lt;Conclusion&gt;&gt;</vt:lpwstr>
  </property>
  <property fmtid="{D5CDD505-2E9C-101B-9397-08002B2CF9AE}" pid="93" name="ContactInformation-T">
    <vt:lpwstr>Contact information</vt:lpwstr>
  </property>
  <property fmtid="{D5CDD505-2E9C-101B-9397-08002B2CF9AE}" pid="94" name="Continued-T">
    <vt:lpwstr>Continued</vt:lpwstr>
  </property>
  <property fmtid="{D5CDD505-2E9C-101B-9397-08002B2CF9AE}" pid="95" name="DividerTitle-T">
    <vt:lpwstr>&lt;&lt;Divider title&gt;&gt;</vt:lpwstr>
  </property>
  <property fmtid="{D5CDD505-2E9C-101B-9397-08002B2CF9AE}" pid="96" name="Draft-T">
    <vt:lpwstr>Draft</vt:lpwstr>
  </property>
  <property fmtid="{D5CDD505-2E9C-101B-9397-08002B2CF9AE}" pid="97" name="LayoutHeading-T">
    <vt:lpwstr>&lt;&lt;Layout heading&gt;&gt;</vt:lpwstr>
  </property>
  <property fmtid="{D5CDD505-2E9C-101B-9397-08002B2CF9AE}" pid="98" name="MessageText-T">
    <vt:lpwstr>&lt;&lt;Message&gt;&gt;</vt:lpwstr>
  </property>
  <property fmtid="{D5CDD505-2E9C-101B-9397-08002B2CF9AE}" pid="99" name="Name-T">
    <vt:lpwstr>&lt;&lt;Name&gt;&gt;</vt:lpwstr>
  </property>
  <property fmtid="{D5CDD505-2E9C-101B-9397-08002B2CF9AE}" pid="100" name="Notes-T">
    <vt:lpwstr>Notes</vt:lpwstr>
  </property>
  <property fmtid="{D5CDD505-2E9C-101B-9397-08002B2CF9AE}" pid="101" name="PageHeading-T">
    <vt:lpwstr>&lt;&lt;Page heading&gt;&gt;</vt:lpwstr>
  </property>
  <property fmtid="{D5CDD505-2E9C-101B-9397-08002B2CF9AE}" pid="102" name="PresentationTitle-T">
    <vt:lpwstr>&lt;&lt;Presentation title&gt;&gt;</vt:lpwstr>
  </property>
  <property fmtid="{D5CDD505-2E9C-101B-9397-08002B2CF9AE}" pid="103" name="PresentationSubTitle-T">
    <vt:lpwstr>&lt;&lt;Presentation subtitle&gt;&gt;</vt:lpwstr>
  </property>
  <property fmtid="{D5CDD505-2E9C-101B-9397-08002B2CF9AE}" pid="104" name="PresentationPresenter-T">
    <vt:lpwstr>&lt;&lt;Presentation presenter&gt;&gt;</vt:lpwstr>
  </property>
  <property fmtid="{D5CDD505-2E9C-101B-9397-08002B2CF9AE}" pid="105" name="PresPresenterFunction-T">
    <vt:lpwstr>&lt;&lt;Presenter function&gt;&gt;</vt:lpwstr>
  </property>
  <property fmtid="{D5CDD505-2E9C-101B-9397-08002B2CF9AE}" pid="106" name="Quote-T">
    <vt:lpwstr>&lt;&lt;Quote&gt;&gt;</vt:lpwstr>
  </property>
  <property fmtid="{D5CDD505-2E9C-101B-9397-08002B2CF9AE}" pid="107" name="QuoteSource-T">
    <vt:lpwstr>&lt;&lt;Quote source&gt;&gt;</vt:lpwstr>
  </property>
  <property fmtid="{D5CDD505-2E9C-101B-9397-08002B2CF9AE}" pid="108" name="Section-T">
    <vt:lpwstr>Section</vt:lpwstr>
  </property>
  <property fmtid="{D5CDD505-2E9C-101B-9397-08002B2CF9AE}" pid="109" name="Sections-T">
    <vt:lpwstr>Sections</vt:lpwstr>
  </property>
  <property fmtid="{D5CDD505-2E9C-101B-9397-08002B2CF9AE}" pid="110" name="Source-T">
    <vt:lpwstr>Source</vt:lpwstr>
  </property>
  <property fmtid="{D5CDD505-2E9C-101B-9397-08002B2CF9AE}" pid="111" name="Subappendix-T">
    <vt:lpwstr>Subappendix</vt:lpwstr>
  </property>
  <property fmtid="{D5CDD505-2E9C-101B-9397-08002B2CF9AE}" pid="112" name="Subsection-T">
    <vt:lpwstr>Subsection</vt:lpwstr>
  </property>
  <property fmtid="{D5CDD505-2E9C-101B-9397-08002B2CF9AE}" pid="113" name="Subsubappendix-T">
    <vt:lpwstr>Subsubappendix</vt:lpwstr>
  </property>
  <property fmtid="{D5CDD505-2E9C-101B-9397-08002B2CF9AE}" pid="114" name="Subsubsection-T">
    <vt:lpwstr>Subsubsection</vt:lpwstr>
  </property>
  <property fmtid="{D5CDD505-2E9C-101B-9397-08002B2CF9AE}" pid="115" name="TableOfContents-T">
    <vt:lpwstr>Table of contents</vt:lpwstr>
  </property>
  <property fmtid="{D5CDD505-2E9C-101B-9397-08002B2CF9AE}" pid="116" name="Title-T">
    <vt:lpwstr>&lt;&lt;Title&gt;&gt;</vt:lpwstr>
  </property>
  <property fmtid="{D5CDD505-2E9C-101B-9397-08002B2CF9AE}" pid="117" name="Security-T">
    <vt:lpwstr>Internal</vt:lpwstr>
  </property>
  <property fmtid="{D5CDD505-2E9C-101B-9397-08002B2CF9AE}" pid="118" name="Month1">
    <vt:lpwstr>January</vt:lpwstr>
  </property>
  <property fmtid="{D5CDD505-2E9C-101B-9397-08002B2CF9AE}" pid="119" name="Month2">
    <vt:lpwstr>February</vt:lpwstr>
  </property>
  <property fmtid="{D5CDD505-2E9C-101B-9397-08002B2CF9AE}" pid="120" name="Month3">
    <vt:lpwstr>March</vt:lpwstr>
  </property>
  <property fmtid="{D5CDD505-2E9C-101B-9397-08002B2CF9AE}" pid="121" name="Month4">
    <vt:lpwstr>April</vt:lpwstr>
  </property>
  <property fmtid="{D5CDD505-2E9C-101B-9397-08002B2CF9AE}" pid="122" name="Month5">
    <vt:lpwstr>May</vt:lpwstr>
  </property>
  <property fmtid="{D5CDD505-2E9C-101B-9397-08002B2CF9AE}" pid="123" name="Month6">
    <vt:lpwstr>June</vt:lpwstr>
  </property>
  <property fmtid="{D5CDD505-2E9C-101B-9397-08002B2CF9AE}" pid="124" name="Month7">
    <vt:lpwstr>July</vt:lpwstr>
  </property>
  <property fmtid="{D5CDD505-2E9C-101B-9397-08002B2CF9AE}" pid="125" name="Month8">
    <vt:lpwstr>August</vt:lpwstr>
  </property>
  <property fmtid="{D5CDD505-2E9C-101B-9397-08002B2CF9AE}" pid="126" name="Month9">
    <vt:lpwstr>September</vt:lpwstr>
  </property>
  <property fmtid="{D5CDD505-2E9C-101B-9397-08002B2CF9AE}" pid="127" name="Month10">
    <vt:lpwstr>October</vt:lpwstr>
  </property>
  <property fmtid="{D5CDD505-2E9C-101B-9397-08002B2CF9AE}" pid="128" name="Month11">
    <vt:lpwstr>November</vt:lpwstr>
  </property>
  <property fmtid="{D5CDD505-2E9C-101B-9397-08002B2CF9AE}" pid="129" name="Month12">
    <vt:lpwstr>December</vt:lpwstr>
  </property>
  <property fmtid="{D5CDD505-2E9C-101B-9397-08002B2CF9AE}" pid="130" name="D1">
    <vt:lpwstr>S</vt:lpwstr>
  </property>
  <property fmtid="{D5CDD505-2E9C-101B-9397-08002B2CF9AE}" pid="131" name="D2">
    <vt:lpwstr>M</vt:lpwstr>
  </property>
  <property fmtid="{D5CDD505-2E9C-101B-9397-08002B2CF9AE}" pid="132" name="D3">
    <vt:lpwstr>T</vt:lpwstr>
  </property>
  <property fmtid="{D5CDD505-2E9C-101B-9397-08002B2CF9AE}" pid="133" name="D4">
    <vt:lpwstr>W</vt:lpwstr>
  </property>
  <property fmtid="{D5CDD505-2E9C-101B-9397-08002B2CF9AE}" pid="134" name="D5">
    <vt:lpwstr>T</vt:lpwstr>
  </property>
  <property fmtid="{D5CDD505-2E9C-101B-9397-08002B2CF9AE}" pid="135" name="D6">
    <vt:lpwstr>F</vt:lpwstr>
  </property>
  <property fmtid="{D5CDD505-2E9C-101B-9397-08002B2CF9AE}" pid="136" name="D7">
    <vt:lpwstr>S</vt:lpwstr>
  </property>
  <property fmtid="{D5CDD505-2E9C-101B-9397-08002B2CF9AE}" pid="137" name="Chart_Num_Categories_On_XAxis">
    <vt:lpwstr>6</vt:lpwstr>
  </property>
  <property fmtid="{D5CDD505-2E9C-101B-9397-08002B2CF9AE}" pid="138" name="Chart_Annotation_Add_Date">
    <vt:lpwstr>Wahr</vt:lpwstr>
  </property>
  <property fmtid="{D5CDD505-2E9C-101B-9397-08002B2CF9AE}" pid="139" name="Chart_Annotation_Date_Bold">
    <vt:lpwstr>Wahr</vt:lpwstr>
  </property>
  <property fmtid="{D5CDD505-2E9C-101B-9397-08002B2CF9AE}" pid="140" name="Chart_Annotation_Date_Format">
    <vt:lpwstr>F1</vt:lpwstr>
  </property>
  <property fmtid="{D5CDD505-2E9C-101B-9397-08002B2CF9AE}" pid="141" name="Chart_Pie_Chart_Labels">
    <vt:lpwstr>Wahr</vt:lpwstr>
  </property>
  <property fmtid="{D5CDD505-2E9C-101B-9397-08002B2CF9AE}" pid="142" name="Chart_Pie_Chart_Legend">
    <vt:lpwstr>Falsch</vt:lpwstr>
  </property>
  <property fmtid="{D5CDD505-2E9C-101B-9397-08002B2CF9AE}" pid="143" name="Chart_Average_Translated-T">
    <vt:lpwstr>Average</vt:lpwstr>
  </property>
  <property fmtid="{D5CDD505-2E9C-101B-9397-08002B2CF9AE}" pid="144" name="Chart_Share_PX-T">
    <vt:lpwstr>Stock price</vt:lpwstr>
  </property>
  <property fmtid="{D5CDD505-2E9C-101B-9397-08002B2CF9AE}" pid="145" name="Chart_Stock_Volume_XAxis-T">
    <vt:lpwstr>Closing date</vt:lpwstr>
  </property>
  <property fmtid="{D5CDD505-2E9C-101B-9397-08002B2CF9AE}" pid="146" name="Chart_Volume_Label-T">
    <vt:lpwstr>Volume (000s)</vt:lpwstr>
  </property>
  <property fmtid="{D5CDD505-2E9C-101B-9397-08002B2CF9AE}" pid="147" name="Chart_Thick_Lines">
    <vt:lpwstr>Falsch</vt:lpwstr>
  </property>
  <property fmtid="{D5CDD505-2E9C-101B-9397-08002B2CF9AE}" pid="148" name="Chart_Show_Gridlines">
    <vt:lpwstr>Wahr</vt:lpwstr>
  </property>
  <property fmtid="{D5CDD505-2E9C-101B-9397-08002B2CF9AE}" pid="149" name="Chart_Show_YAxis">
    <vt:lpwstr>Wahr</vt:lpwstr>
  </property>
  <property fmtid="{D5CDD505-2E9C-101B-9397-08002B2CF9AE}" pid="150" name="Chart_Use_Stack_White_Border">
    <vt:lpwstr>Wahr</vt:lpwstr>
  </property>
  <property fmtid="{D5CDD505-2E9C-101B-9397-08002B2CF9AE}" pid="151" name="Chart_Use_Dash_Style">
    <vt:lpwstr>Wahr</vt:lpwstr>
  </property>
  <property fmtid="{D5CDD505-2E9C-101B-9397-08002B2CF9AE}" pid="152" name="_SIProp12DataClass+1cdb8810-867c-4908-a4c5-5a5955774ad5">
    <vt:lpwstr>v=1.2&gt;I=1cdb8810-867c-4908-a4c5-5a5955774ad5&amp;N=Source%3a+BulkCID+Default+Classification&amp;V=1.3&amp;U=UBSPROD%5ct474385&amp;D=System&amp;A=Associated&amp;H=True</vt:lpwstr>
  </property>
  <property fmtid="{D5CDD505-2E9C-101B-9397-08002B2CF9AE}" pid="153" name="_SIProp12DataClass+292eaa97-cbb9-45b0-97e7-1b961b98c898">
    <vt:lpwstr>v=1.2&gt;I=292eaa97-cbb9-45b0-97e7-1b961b98c898&amp;N=File+owning+locations%3a+Switzerland&amp;V=1.3&amp;U=UBSPROD%5ct474385&amp;D=UBSPROD%5ct471084&amp;A=Associated&amp;H=True</vt:lpwstr>
  </property>
  <property fmtid="{D5CDD505-2E9C-101B-9397-08002B2CF9AE}" pid="154" name="IQP_Classification">
    <vt:lpwstr>Source: BulkCID Default Classification|File owning locations: Switzerland|Internal</vt:lpwstr>
  </property>
  <property fmtid="{D5CDD505-2E9C-101B-9397-08002B2CF9AE}" pid="155" name="_SIProp12DataClass+e09bbfc2-ea1a-46da-bc90-56b72333b9d1">
    <vt:lpwstr>v=1.2&gt;I=e09bbfc2-ea1a-46da-bc90-56b72333b9d1&amp;N=Internal&amp;V=1.3&amp;U=S-1-5-21-3905841866-2082712795-2692110964-526690&amp;D=Spielmann%2c+Corinne-Rahel&amp;A=Associated&amp;H=False</vt:lpwstr>
  </property>
  <property fmtid="{D5CDD505-2E9C-101B-9397-08002B2CF9AE}" pid="156" name="SecurityLevel">
    <vt:lpwstr>2</vt:lpwstr>
  </property>
  <property fmtid="{D5CDD505-2E9C-101B-9397-08002B2CF9AE}" pid="157" name="DraftStamp.Ppt">
    <vt:bool>false</vt:bool>
  </property>
  <property fmtid="{D5CDD505-2E9C-101B-9397-08002B2CF9AE}" pid="158" name="IncludeID.Ppt">
    <vt:bool>false</vt:bool>
  </property>
  <property fmtid="{D5CDD505-2E9C-101B-9397-08002B2CF9AE}" pid="159" name="ContentTypeId">
    <vt:lpwstr>0x010100DE16A684F50F9644ADA7186C7FA154E4</vt:lpwstr>
  </property>
  <property fmtid="{D5CDD505-2E9C-101B-9397-08002B2CF9AE}" pid="160" name="TemplafyTimeStamp">
    <vt:lpwstr>2022-03-07T22:51:00.1143277Z</vt:lpwstr>
  </property>
  <property fmtid="{D5CDD505-2E9C-101B-9397-08002B2CF9AE}" pid="161" name="MSIP_Label_cd77c129-9c20-49d5-a3d9-4bcda846c6fd_Enabled">
    <vt:lpwstr>True</vt:lpwstr>
  </property>
  <property fmtid="{D5CDD505-2E9C-101B-9397-08002B2CF9AE}" pid="162" name="MSIP_Label_cd77c129-9c20-49d5-a3d9-4bcda846c6fd_SiteId">
    <vt:lpwstr>fb6ea403-7cf1-4905-810a-fe5547e98204</vt:lpwstr>
  </property>
  <property fmtid="{D5CDD505-2E9C-101B-9397-08002B2CF9AE}" pid="163" name="MSIP_Label_cd77c129-9c20-49d5-a3d9-4bcda846c6fd_Owner">
    <vt:lpwstr>eric.larrabee@ubs.com</vt:lpwstr>
  </property>
  <property fmtid="{D5CDD505-2E9C-101B-9397-08002B2CF9AE}" pid="164" name="MSIP_Label_cd77c129-9c20-49d5-a3d9-4bcda846c6fd_SetDate">
    <vt:lpwstr>2020-09-29T20:48:13.7815061Z</vt:lpwstr>
  </property>
  <property fmtid="{D5CDD505-2E9C-101B-9397-08002B2CF9AE}" pid="165" name="MSIP_Label_cd77c129-9c20-49d5-a3d9-4bcda846c6fd_Name">
    <vt:lpwstr>Internal</vt:lpwstr>
  </property>
  <property fmtid="{D5CDD505-2E9C-101B-9397-08002B2CF9AE}" pid="166" name="MSIP_Label_cd77c129-9c20-49d5-a3d9-4bcda846c6fd_Application">
    <vt:lpwstr>Microsoft Azure Information Protection</vt:lpwstr>
  </property>
  <property fmtid="{D5CDD505-2E9C-101B-9397-08002B2CF9AE}" pid="167" name="MSIP_Label_cd77c129-9c20-49d5-a3d9-4bcda846c6fd_ActionId">
    <vt:lpwstr>eeed72f4-8aee-4b6f-9471-9b2acb5aaf71</vt:lpwstr>
  </property>
  <property fmtid="{D5CDD505-2E9C-101B-9397-08002B2CF9AE}" pid="168" name="MSIP_Label_cd77c129-9c20-49d5-a3d9-4bcda846c6fd_Extended_MSFT_Method">
    <vt:lpwstr>Automatic</vt:lpwstr>
  </property>
  <property fmtid="{D5CDD505-2E9C-101B-9397-08002B2CF9AE}" pid="169" name="Sensitivity">
    <vt:lpwstr>Internal</vt:lpwstr>
  </property>
  <property fmtid="{D5CDD505-2E9C-101B-9397-08002B2CF9AE}" pid="170" name="TemplafyTenantId">
    <vt:lpwstr>ubs</vt:lpwstr>
  </property>
  <property fmtid="{D5CDD505-2E9C-101B-9397-08002B2CF9AE}" pid="171" name="TemplafyTemplateId">
    <vt:lpwstr>637729410230064567</vt:lpwstr>
  </property>
  <property fmtid="{D5CDD505-2E9C-101B-9397-08002B2CF9AE}" pid="172" name="TemplafyUserProfileId">
    <vt:lpwstr>637546768968631307</vt:lpwstr>
  </property>
  <property fmtid="{D5CDD505-2E9C-101B-9397-08002B2CF9AE}" pid="173" name="TemplafyLanguageCode">
    <vt:lpwstr>en-US</vt:lpwstr>
  </property>
  <property fmtid="{D5CDD505-2E9C-101B-9397-08002B2CF9AE}" pid="174" name="DocumentLanguage">
    <vt:lpwstr>en-US</vt:lpwstr>
  </property>
  <property fmtid="{D5CDD505-2E9C-101B-9397-08002B2CF9AE}" pid="175" name="PresentationType">
    <vt:lpwstr>Print</vt:lpwstr>
  </property>
  <property fmtid="{D5CDD505-2E9C-101B-9397-08002B2CF9AE}" pid="176" name="FontTheme">
    <vt:lpwstr>&lt;Cmd case="BaseExtensions:change-font-theme" filePath="UBS.xml"/&gt;</vt:lpwstr>
  </property>
</Properties>
</file>